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6786" autoAdjust="0"/>
  </p:normalViewPr>
  <p:slideViewPr>
    <p:cSldViewPr>
      <p:cViewPr>
        <p:scale>
          <a:sx n="33" d="100"/>
          <a:sy n="33" d="100"/>
        </p:scale>
        <p:origin x="-3154" y="-590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947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76061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340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9398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857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5324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62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4520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184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1114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4585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62" name="Group 302"/>
          <p:cNvGrpSpPr>
            <a:grpSpLocks/>
          </p:cNvGrpSpPr>
          <p:nvPr/>
        </p:nvGrpSpPr>
        <p:grpSpPr bwMode="auto">
          <a:xfrm>
            <a:off x="131900" y="1819193"/>
            <a:ext cx="9315450" cy="9317038"/>
            <a:chOff x="76" y="1140"/>
            <a:chExt cx="5868" cy="5869"/>
          </a:xfrm>
        </p:grpSpPr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5" name="Freeform 295"/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7" name="Freeform 297"/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ln w="76200">
              <a:solidFill>
                <a:schemeClr val="tx1"/>
              </a:solidFill>
              <a:headEnd/>
              <a:tailEnd/>
            </a:ln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17" name="Group 302"/>
          <p:cNvGrpSpPr>
            <a:grpSpLocks/>
          </p:cNvGrpSpPr>
          <p:nvPr/>
        </p:nvGrpSpPr>
        <p:grpSpPr bwMode="auto">
          <a:xfrm>
            <a:off x="131900" y="1819193"/>
            <a:ext cx="9315450" cy="9317038"/>
            <a:chOff x="76" y="1140"/>
            <a:chExt cx="5868" cy="5869"/>
          </a:xfrm>
        </p:grpSpPr>
        <p:sp>
          <p:nvSpPr>
            <p:cNvPr id="118" name="Freeform 260"/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9" name="Freeform 261"/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0" name="Freeform 262"/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" name="Freeform 263"/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" name="Freeform 264"/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3" name="Freeform 265"/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4" name="Freeform 266"/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5" name="Freeform 267"/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6" name="Freeform 268"/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7" name="Freeform 269"/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8" name="Freeform 270"/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9" name="Freeform 271"/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0" name="Freeform 272"/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1" name="Freeform 273"/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2" name="Freeform 274"/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3" name="Freeform 275"/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4" name="Freeform 276"/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5" name="Freeform 277"/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6" name="Freeform 278"/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7" name="Freeform 279"/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8" name="Freeform 280"/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9" name="Freeform 281"/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0" name="Freeform 282"/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1" name="Freeform 283"/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2" name="Freeform 284"/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3" name="Freeform 285"/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4" name="Freeform 286"/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5" name="Freeform 287"/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6" name="Freeform 288"/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7" name="Freeform 290"/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8" name="Freeform 291"/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49" name="Freeform 292"/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0" name="Freeform 293"/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294"/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2" name="Freeform 295"/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3" name="Freeform 297"/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4" name="Freeform 298"/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5" name="Freeform 299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56" name="Freeform 301"/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7" name="グループ化 156"/>
          <p:cNvGrpSpPr/>
          <p:nvPr/>
        </p:nvGrpSpPr>
        <p:grpSpPr>
          <a:xfrm>
            <a:off x="709433" y="1944688"/>
            <a:ext cx="8316290" cy="8773219"/>
            <a:chOff x="709433" y="1944688"/>
            <a:chExt cx="8316290" cy="8773219"/>
          </a:xfrm>
        </p:grpSpPr>
        <p:sp>
          <p:nvSpPr>
            <p:cNvPr id="158" name="正方形/長方形 157"/>
            <p:cNvSpPr/>
            <p:nvPr/>
          </p:nvSpPr>
          <p:spPr>
            <a:xfrm>
              <a:off x="4117976" y="43848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松山市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4948678" y="35276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2702154" y="939053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3312759" y="58020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4948678" y="6072436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4088826" y="56396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3007816" y="104101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1846930" y="725269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6735763" y="434800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5945739" y="460305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7911315" y="4130438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4822471" y="50514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3817363" y="830267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3672222" y="90177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709433" y="74209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3972894" y="65081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3326825" y="50324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6303169" y="19446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2977796" y="78002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2775389" y="69233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  <a:endParaRPr lang="zh-CN" altLang="en-US" sz="14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809750"/>
            <a:ext cx="9315450" cy="9317038"/>
            <a:chOff x="120650" y="1809750"/>
            <a:chExt cx="9315450" cy="9317038"/>
          </a:xfrm>
        </p:grpSpPr>
        <p:grpSp>
          <p:nvGrpSpPr>
            <p:cNvPr id="15662" name="Group 302"/>
            <p:cNvGrpSpPr>
              <a:grpSpLocks/>
            </p:cNvGrpSpPr>
            <p:nvPr/>
          </p:nvGrpSpPr>
          <p:grpSpPr bwMode="auto">
            <a:xfrm>
              <a:off x="120650" y="1809750"/>
              <a:ext cx="9315450" cy="9317038"/>
              <a:chOff x="76" y="1140"/>
              <a:chExt cx="5868" cy="5869"/>
            </a:xfrm>
          </p:grpSpPr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427" y="2303"/>
                <a:ext cx="823" cy="1390"/>
              </a:xfrm>
              <a:custGeom>
                <a:avLst/>
                <a:gdLst>
                  <a:gd name="T0" fmla="*/ 482 w 822"/>
                  <a:gd name="T1" fmla="*/ 1389 h 1389"/>
                  <a:gd name="T2" fmla="*/ 595 w 822"/>
                  <a:gd name="T3" fmla="*/ 1389 h 1389"/>
                  <a:gd name="T4" fmla="*/ 595 w 822"/>
                  <a:gd name="T5" fmla="*/ 1332 h 1389"/>
                  <a:gd name="T6" fmla="*/ 652 w 822"/>
                  <a:gd name="T7" fmla="*/ 1247 h 1389"/>
                  <a:gd name="T8" fmla="*/ 623 w 822"/>
                  <a:gd name="T9" fmla="*/ 1162 h 1389"/>
                  <a:gd name="T10" fmla="*/ 567 w 822"/>
                  <a:gd name="T11" fmla="*/ 1134 h 1389"/>
                  <a:gd name="T12" fmla="*/ 567 w 822"/>
                  <a:gd name="T13" fmla="*/ 1105 h 1389"/>
                  <a:gd name="T14" fmla="*/ 538 w 822"/>
                  <a:gd name="T15" fmla="*/ 1049 h 1389"/>
                  <a:gd name="T16" fmla="*/ 538 w 822"/>
                  <a:gd name="T17" fmla="*/ 992 h 1389"/>
                  <a:gd name="T18" fmla="*/ 482 w 822"/>
                  <a:gd name="T19" fmla="*/ 992 h 1389"/>
                  <a:gd name="T20" fmla="*/ 482 w 822"/>
                  <a:gd name="T21" fmla="*/ 935 h 1389"/>
                  <a:gd name="T22" fmla="*/ 567 w 822"/>
                  <a:gd name="T23" fmla="*/ 935 h 1389"/>
                  <a:gd name="T24" fmla="*/ 623 w 822"/>
                  <a:gd name="T25" fmla="*/ 907 h 1389"/>
                  <a:gd name="T26" fmla="*/ 623 w 822"/>
                  <a:gd name="T27" fmla="*/ 822 h 1389"/>
                  <a:gd name="T28" fmla="*/ 680 w 822"/>
                  <a:gd name="T29" fmla="*/ 737 h 1389"/>
                  <a:gd name="T30" fmla="*/ 652 w 822"/>
                  <a:gd name="T31" fmla="*/ 652 h 1389"/>
                  <a:gd name="T32" fmla="*/ 708 w 822"/>
                  <a:gd name="T33" fmla="*/ 567 h 1389"/>
                  <a:gd name="T34" fmla="*/ 793 w 822"/>
                  <a:gd name="T35" fmla="*/ 538 h 1389"/>
                  <a:gd name="T36" fmla="*/ 822 w 822"/>
                  <a:gd name="T37" fmla="*/ 510 h 1389"/>
                  <a:gd name="T38" fmla="*/ 822 w 822"/>
                  <a:gd name="T39" fmla="*/ 397 h 1389"/>
                  <a:gd name="T40" fmla="*/ 680 w 822"/>
                  <a:gd name="T41" fmla="*/ 283 h 1389"/>
                  <a:gd name="T42" fmla="*/ 708 w 822"/>
                  <a:gd name="T43" fmla="*/ 170 h 1389"/>
                  <a:gd name="T44" fmla="*/ 680 w 822"/>
                  <a:gd name="T45" fmla="*/ 113 h 1389"/>
                  <a:gd name="T46" fmla="*/ 595 w 822"/>
                  <a:gd name="T47" fmla="*/ 113 h 1389"/>
                  <a:gd name="T48" fmla="*/ 567 w 822"/>
                  <a:gd name="T49" fmla="*/ 56 h 1389"/>
                  <a:gd name="T50" fmla="*/ 482 w 822"/>
                  <a:gd name="T51" fmla="*/ 85 h 1389"/>
                  <a:gd name="T52" fmla="*/ 425 w 822"/>
                  <a:gd name="T53" fmla="*/ 0 h 1389"/>
                  <a:gd name="T54" fmla="*/ 283 w 822"/>
                  <a:gd name="T55" fmla="*/ 56 h 1389"/>
                  <a:gd name="T56" fmla="*/ 312 w 822"/>
                  <a:gd name="T57" fmla="*/ 141 h 1389"/>
                  <a:gd name="T58" fmla="*/ 255 w 822"/>
                  <a:gd name="T59" fmla="*/ 425 h 1389"/>
                  <a:gd name="T60" fmla="*/ 198 w 822"/>
                  <a:gd name="T61" fmla="*/ 482 h 1389"/>
                  <a:gd name="T62" fmla="*/ 56 w 822"/>
                  <a:gd name="T63" fmla="*/ 482 h 1389"/>
                  <a:gd name="T64" fmla="*/ 28 w 822"/>
                  <a:gd name="T65" fmla="*/ 595 h 1389"/>
                  <a:gd name="T66" fmla="*/ 113 w 822"/>
                  <a:gd name="T67" fmla="*/ 652 h 1389"/>
                  <a:gd name="T68" fmla="*/ 28 w 822"/>
                  <a:gd name="T69" fmla="*/ 708 h 1389"/>
                  <a:gd name="T70" fmla="*/ 28 w 822"/>
                  <a:gd name="T71" fmla="*/ 737 h 1389"/>
                  <a:gd name="T72" fmla="*/ 0 w 822"/>
                  <a:gd name="T73" fmla="*/ 765 h 1389"/>
                  <a:gd name="T74" fmla="*/ 0 w 822"/>
                  <a:gd name="T75" fmla="*/ 907 h 1389"/>
                  <a:gd name="T76" fmla="*/ 113 w 822"/>
                  <a:gd name="T77" fmla="*/ 907 h 1389"/>
                  <a:gd name="T78" fmla="*/ 170 w 822"/>
                  <a:gd name="T79" fmla="*/ 907 h 1389"/>
                  <a:gd name="T80" fmla="*/ 312 w 822"/>
                  <a:gd name="T81" fmla="*/ 964 h 1389"/>
                  <a:gd name="T82" fmla="*/ 397 w 822"/>
                  <a:gd name="T83" fmla="*/ 992 h 1389"/>
                  <a:gd name="T84" fmla="*/ 368 w 822"/>
                  <a:gd name="T85" fmla="*/ 1020 h 1389"/>
                  <a:gd name="T86" fmla="*/ 368 w 822"/>
                  <a:gd name="T87" fmla="*/ 1134 h 1389"/>
                  <a:gd name="T88" fmla="*/ 482 w 822"/>
                  <a:gd name="T89" fmla="*/ 1275 h 1389"/>
                  <a:gd name="T90" fmla="*/ 482 w 822"/>
                  <a:gd name="T91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22" h="1389">
                    <a:moveTo>
                      <a:pt x="482" y="1389"/>
                    </a:moveTo>
                    <a:lnTo>
                      <a:pt x="595" y="1389"/>
                    </a:lnTo>
                    <a:lnTo>
                      <a:pt x="595" y="1332"/>
                    </a:lnTo>
                    <a:lnTo>
                      <a:pt x="652" y="1247"/>
                    </a:lnTo>
                    <a:lnTo>
                      <a:pt x="623" y="1162"/>
                    </a:lnTo>
                    <a:lnTo>
                      <a:pt x="567" y="1134"/>
                    </a:lnTo>
                    <a:lnTo>
                      <a:pt x="567" y="1105"/>
                    </a:lnTo>
                    <a:lnTo>
                      <a:pt x="538" y="1049"/>
                    </a:lnTo>
                    <a:lnTo>
                      <a:pt x="538" y="992"/>
                    </a:lnTo>
                    <a:lnTo>
                      <a:pt x="482" y="992"/>
                    </a:lnTo>
                    <a:lnTo>
                      <a:pt x="482" y="935"/>
                    </a:lnTo>
                    <a:lnTo>
                      <a:pt x="567" y="935"/>
                    </a:lnTo>
                    <a:lnTo>
                      <a:pt x="623" y="907"/>
                    </a:lnTo>
                    <a:lnTo>
                      <a:pt x="623" y="822"/>
                    </a:lnTo>
                    <a:lnTo>
                      <a:pt x="680" y="737"/>
                    </a:lnTo>
                    <a:lnTo>
                      <a:pt x="652" y="652"/>
                    </a:lnTo>
                    <a:lnTo>
                      <a:pt x="708" y="567"/>
                    </a:lnTo>
                    <a:lnTo>
                      <a:pt x="793" y="538"/>
                    </a:lnTo>
                    <a:lnTo>
                      <a:pt x="822" y="510"/>
                    </a:lnTo>
                    <a:lnTo>
                      <a:pt x="822" y="397"/>
                    </a:lnTo>
                    <a:lnTo>
                      <a:pt x="680" y="283"/>
                    </a:lnTo>
                    <a:lnTo>
                      <a:pt x="708" y="170"/>
                    </a:lnTo>
                    <a:lnTo>
                      <a:pt x="680" y="113"/>
                    </a:lnTo>
                    <a:lnTo>
                      <a:pt x="595" y="113"/>
                    </a:lnTo>
                    <a:lnTo>
                      <a:pt x="567" y="56"/>
                    </a:lnTo>
                    <a:lnTo>
                      <a:pt x="482" y="85"/>
                    </a:lnTo>
                    <a:lnTo>
                      <a:pt x="425" y="0"/>
                    </a:lnTo>
                    <a:lnTo>
                      <a:pt x="283" y="56"/>
                    </a:lnTo>
                    <a:lnTo>
                      <a:pt x="312" y="141"/>
                    </a:lnTo>
                    <a:lnTo>
                      <a:pt x="255" y="425"/>
                    </a:lnTo>
                    <a:lnTo>
                      <a:pt x="198" y="482"/>
                    </a:lnTo>
                    <a:lnTo>
                      <a:pt x="56" y="482"/>
                    </a:lnTo>
                    <a:lnTo>
                      <a:pt x="28" y="595"/>
                    </a:lnTo>
                    <a:lnTo>
                      <a:pt x="113" y="652"/>
                    </a:lnTo>
                    <a:lnTo>
                      <a:pt x="28" y="708"/>
                    </a:lnTo>
                    <a:lnTo>
                      <a:pt x="28" y="737"/>
                    </a:lnTo>
                    <a:lnTo>
                      <a:pt x="0" y="765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312" y="964"/>
                    </a:lnTo>
                    <a:lnTo>
                      <a:pt x="397" y="992"/>
                    </a:lnTo>
                    <a:lnTo>
                      <a:pt x="368" y="1020"/>
                    </a:lnTo>
                    <a:lnTo>
                      <a:pt x="368" y="1134"/>
                    </a:lnTo>
                    <a:lnTo>
                      <a:pt x="482" y="1275"/>
                    </a:lnTo>
                    <a:lnTo>
                      <a:pt x="482" y="138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400" y="3210"/>
                <a:ext cx="341" cy="170"/>
              </a:xfrm>
              <a:custGeom>
                <a:avLst/>
                <a:gdLst>
                  <a:gd name="T0" fmla="*/ 29 w 341"/>
                  <a:gd name="T1" fmla="*/ 0 h 170"/>
                  <a:gd name="T2" fmla="*/ 0 w 341"/>
                  <a:gd name="T3" fmla="*/ 28 h 170"/>
                  <a:gd name="T4" fmla="*/ 57 w 341"/>
                  <a:gd name="T5" fmla="*/ 142 h 170"/>
                  <a:gd name="T6" fmla="*/ 114 w 341"/>
                  <a:gd name="T7" fmla="*/ 170 h 170"/>
                  <a:gd name="T8" fmla="*/ 170 w 341"/>
                  <a:gd name="T9" fmla="*/ 142 h 170"/>
                  <a:gd name="T10" fmla="*/ 170 w 341"/>
                  <a:gd name="T11" fmla="*/ 113 h 170"/>
                  <a:gd name="T12" fmla="*/ 312 w 341"/>
                  <a:gd name="T13" fmla="*/ 85 h 170"/>
                  <a:gd name="T14" fmla="*/ 341 w 341"/>
                  <a:gd name="T15" fmla="*/ 57 h 170"/>
                  <a:gd name="T16" fmla="*/ 199 w 341"/>
                  <a:gd name="T17" fmla="*/ 0 h 170"/>
                  <a:gd name="T18" fmla="*/ 57 w 341"/>
                  <a:gd name="T19" fmla="*/ 0 h 170"/>
                  <a:gd name="T20" fmla="*/ 29 w 341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170">
                    <a:moveTo>
                      <a:pt x="29" y="0"/>
                    </a:moveTo>
                    <a:lnTo>
                      <a:pt x="0" y="28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170" y="142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41" y="57"/>
                    </a:lnTo>
                    <a:lnTo>
                      <a:pt x="199" y="0"/>
                    </a:lnTo>
                    <a:lnTo>
                      <a:pt x="57" y="0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748" y="2416"/>
                <a:ext cx="114" cy="11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28 h 113"/>
                  <a:gd name="T4" fmla="*/ 0 w 114"/>
                  <a:gd name="T5" fmla="*/ 113 h 113"/>
                  <a:gd name="T6" fmla="*/ 114 w 114"/>
                  <a:gd name="T7" fmla="*/ 28 h 113"/>
                  <a:gd name="T8" fmla="*/ 57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lnTo>
                      <a:pt x="0" y="28"/>
                    </a:lnTo>
                    <a:lnTo>
                      <a:pt x="0" y="113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1890" y="2416"/>
                <a:ext cx="113" cy="142"/>
              </a:xfrm>
              <a:custGeom>
                <a:avLst/>
                <a:gdLst>
                  <a:gd name="T0" fmla="*/ 28 w 113"/>
                  <a:gd name="T1" fmla="*/ 28 h 142"/>
                  <a:gd name="T2" fmla="*/ 0 w 113"/>
                  <a:gd name="T3" fmla="*/ 113 h 142"/>
                  <a:gd name="T4" fmla="*/ 28 w 113"/>
                  <a:gd name="T5" fmla="*/ 142 h 142"/>
                  <a:gd name="T6" fmla="*/ 85 w 113"/>
                  <a:gd name="T7" fmla="*/ 57 h 142"/>
                  <a:gd name="T8" fmla="*/ 113 w 113"/>
                  <a:gd name="T9" fmla="*/ 0 h 142"/>
                  <a:gd name="T10" fmla="*/ 28 w 113"/>
                  <a:gd name="T11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42">
                    <a:moveTo>
                      <a:pt x="28" y="28"/>
                    </a:moveTo>
                    <a:lnTo>
                      <a:pt x="0" y="113"/>
                    </a:lnTo>
                    <a:lnTo>
                      <a:pt x="28" y="142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805" y="2643"/>
                <a:ext cx="170" cy="85"/>
              </a:xfrm>
              <a:custGeom>
                <a:avLst/>
                <a:gdLst>
                  <a:gd name="T0" fmla="*/ 28 w 170"/>
                  <a:gd name="T1" fmla="*/ 0 h 85"/>
                  <a:gd name="T2" fmla="*/ 85 w 170"/>
                  <a:gd name="T3" fmla="*/ 28 h 85"/>
                  <a:gd name="T4" fmla="*/ 170 w 170"/>
                  <a:gd name="T5" fmla="*/ 0 h 85"/>
                  <a:gd name="T6" fmla="*/ 113 w 170"/>
                  <a:gd name="T7" fmla="*/ 85 h 85"/>
                  <a:gd name="T8" fmla="*/ 57 w 170"/>
                  <a:gd name="T9" fmla="*/ 85 h 85"/>
                  <a:gd name="T10" fmla="*/ 0 w 170"/>
                  <a:gd name="T11" fmla="*/ 28 h 85"/>
                  <a:gd name="T12" fmla="*/ 28 w 170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85">
                    <a:moveTo>
                      <a:pt x="28" y="0"/>
                    </a:moveTo>
                    <a:lnTo>
                      <a:pt x="85" y="28"/>
                    </a:lnTo>
                    <a:lnTo>
                      <a:pt x="170" y="0"/>
                    </a:lnTo>
                    <a:lnTo>
                      <a:pt x="113" y="85"/>
                    </a:lnTo>
                    <a:lnTo>
                      <a:pt x="57" y="85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2032" y="2331"/>
                <a:ext cx="255" cy="312"/>
              </a:xfrm>
              <a:custGeom>
                <a:avLst/>
                <a:gdLst>
                  <a:gd name="T0" fmla="*/ 0 w 255"/>
                  <a:gd name="T1" fmla="*/ 198 h 312"/>
                  <a:gd name="T2" fmla="*/ 255 w 255"/>
                  <a:gd name="T3" fmla="*/ 0 h 312"/>
                  <a:gd name="T4" fmla="*/ 227 w 255"/>
                  <a:gd name="T5" fmla="*/ 85 h 312"/>
                  <a:gd name="T6" fmla="*/ 255 w 255"/>
                  <a:gd name="T7" fmla="*/ 142 h 312"/>
                  <a:gd name="T8" fmla="*/ 198 w 255"/>
                  <a:gd name="T9" fmla="*/ 170 h 312"/>
                  <a:gd name="T10" fmla="*/ 227 w 255"/>
                  <a:gd name="T11" fmla="*/ 198 h 312"/>
                  <a:gd name="T12" fmla="*/ 227 w 255"/>
                  <a:gd name="T13" fmla="*/ 255 h 312"/>
                  <a:gd name="T14" fmla="*/ 198 w 255"/>
                  <a:gd name="T15" fmla="*/ 255 h 312"/>
                  <a:gd name="T16" fmla="*/ 142 w 255"/>
                  <a:gd name="T17" fmla="*/ 255 h 312"/>
                  <a:gd name="T18" fmla="*/ 85 w 255"/>
                  <a:gd name="T19" fmla="*/ 312 h 312"/>
                  <a:gd name="T20" fmla="*/ 0 w 255"/>
                  <a:gd name="T21" fmla="*/ 19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312">
                    <a:moveTo>
                      <a:pt x="0" y="198"/>
                    </a:moveTo>
                    <a:lnTo>
                      <a:pt x="255" y="0"/>
                    </a:lnTo>
                    <a:lnTo>
                      <a:pt x="227" y="85"/>
                    </a:lnTo>
                    <a:lnTo>
                      <a:pt x="255" y="142"/>
                    </a:lnTo>
                    <a:lnTo>
                      <a:pt x="198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85" y="312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2315" y="2501"/>
                <a:ext cx="57" cy="114"/>
              </a:xfrm>
              <a:custGeom>
                <a:avLst/>
                <a:gdLst>
                  <a:gd name="T0" fmla="*/ 0 w 57"/>
                  <a:gd name="T1" fmla="*/ 114 h 114"/>
                  <a:gd name="T2" fmla="*/ 0 w 57"/>
                  <a:gd name="T3" fmla="*/ 28 h 114"/>
                  <a:gd name="T4" fmla="*/ 29 w 57"/>
                  <a:gd name="T5" fmla="*/ 0 h 114"/>
                  <a:gd name="T6" fmla="*/ 57 w 57"/>
                  <a:gd name="T7" fmla="*/ 28 h 114"/>
                  <a:gd name="T8" fmla="*/ 57 w 57"/>
                  <a:gd name="T9" fmla="*/ 114 h 114"/>
                  <a:gd name="T10" fmla="*/ 0 w 57"/>
                  <a:gd name="T11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14">
                    <a:moveTo>
                      <a:pt x="0" y="114"/>
                    </a:moveTo>
                    <a:lnTo>
                      <a:pt x="0" y="28"/>
                    </a:lnTo>
                    <a:lnTo>
                      <a:pt x="29" y="0"/>
                    </a:lnTo>
                    <a:lnTo>
                      <a:pt x="57" y="28"/>
                    </a:lnTo>
                    <a:lnTo>
                      <a:pt x="57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429" y="2473"/>
                <a:ext cx="56" cy="85"/>
              </a:xfrm>
              <a:custGeom>
                <a:avLst/>
                <a:gdLst>
                  <a:gd name="T0" fmla="*/ 0 w 56"/>
                  <a:gd name="T1" fmla="*/ 28 h 85"/>
                  <a:gd name="T2" fmla="*/ 28 w 56"/>
                  <a:gd name="T3" fmla="*/ 0 h 85"/>
                  <a:gd name="T4" fmla="*/ 56 w 56"/>
                  <a:gd name="T5" fmla="*/ 56 h 85"/>
                  <a:gd name="T6" fmla="*/ 28 w 56"/>
                  <a:gd name="T7" fmla="*/ 85 h 85"/>
                  <a:gd name="T8" fmla="*/ 0 w 56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85">
                    <a:moveTo>
                      <a:pt x="0" y="28"/>
                    </a:moveTo>
                    <a:lnTo>
                      <a:pt x="28" y="0"/>
                    </a:lnTo>
                    <a:lnTo>
                      <a:pt x="56" y="56"/>
                    </a:lnTo>
                    <a:lnTo>
                      <a:pt x="28" y="85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2287" y="2700"/>
                <a:ext cx="198" cy="226"/>
              </a:xfrm>
              <a:custGeom>
                <a:avLst/>
                <a:gdLst>
                  <a:gd name="T0" fmla="*/ 142 w 198"/>
                  <a:gd name="T1" fmla="*/ 226 h 226"/>
                  <a:gd name="T2" fmla="*/ 28 w 198"/>
                  <a:gd name="T3" fmla="*/ 226 h 226"/>
                  <a:gd name="T4" fmla="*/ 57 w 198"/>
                  <a:gd name="T5" fmla="*/ 113 h 226"/>
                  <a:gd name="T6" fmla="*/ 0 w 198"/>
                  <a:gd name="T7" fmla="*/ 113 h 226"/>
                  <a:gd name="T8" fmla="*/ 28 w 198"/>
                  <a:gd name="T9" fmla="*/ 56 h 226"/>
                  <a:gd name="T10" fmla="*/ 85 w 198"/>
                  <a:gd name="T11" fmla="*/ 56 h 226"/>
                  <a:gd name="T12" fmla="*/ 113 w 198"/>
                  <a:gd name="T13" fmla="*/ 0 h 226"/>
                  <a:gd name="T14" fmla="*/ 198 w 198"/>
                  <a:gd name="T15" fmla="*/ 0 h 226"/>
                  <a:gd name="T16" fmla="*/ 142 w 198"/>
                  <a:gd name="T17" fmla="*/ 56 h 226"/>
                  <a:gd name="T18" fmla="*/ 170 w 198"/>
                  <a:gd name="T19" fmla="*/ 85 h 226"/>
                  <a:gd name="T20" fmla="*/ 113 w 198"/>
                  <a:gd name="T21" fmla="*/ 113 h 226"/>
                  <a:gd name="T22" fmla="*/ 142 w 198"/>
                  <a:gd name="T23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8" h="226">
                    <a:moveTo>
                      <a:pt x="142" y="226"/>
                    </a:moveTo>
                    <a:lnTo>
                      <a:pt x="28" y="22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28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13" y="113"/>
                    </a:lnTo>
                    <a:lnTo>
                      <a:pt x="142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052" y="1594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57 w 114"/>
                  <a:gd name="T5" fmla="*/ 57 h 57"/>
                  <a:gd name="T6" fmla="*/ 114 w 114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57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222" y="1537"/>
                <a:ext cx="57" cy="85"/>
              </a:xfrm>
              <a:custGeom>
                <a:avLst/>
                <a:gdLst>
                  <a:gd name="T0" fmla="*/ 29 w 57"/>
                  <a:gd name="T1" fmla="*/ 0 h 85"/>
                  <a:gd name="T2" fmla="*/ 0 w 57"/>
                  <a:gd name="T3" fmla="*/ 57 h 85"/>
                  <a:gd name="T4" fmla="*/ 57 w 57"/>
                  <a:gd name="T5" fmla="*/ 85 h 85"/>
                  <a:gd name="T6" fmla="*/ 57 w 57"/>
                  <a:gd name="T7" fmla="*/ 57 h 85"/>
                  <a:gd name="T8" fmla="*/ 29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29" y="0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57" y="57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307" y="1140"/>
                <a:ext cx="397" cy="454"/>
              </a:xfrm>
              <a:custGeom>
                <a:avLst/>
                <a:gdLst>
                  <a:gd name="T0" fmla="*/ 0 w 397"/>
                  <a:gd name="T1" fmla="*/ 341 h 454"/>
                  <a:gd name="T2" fmla="*/ 29 w 397"/>
                  <a:gd name="T3" fmla="*/ 397 h 454"/>
                  <a:gd name="T4" fmla="*/ 57 w 397"/>
                  <a:gd name="T5" fmla="*/ 454 h 454"/>
                  <a:gd name="T6" fmla="*/ 227 w 397"/>
                  <a:gd name="T7" fmla="*/ 397 h 454"/>
                  <a:gd name="T8" fmla="*/ 227 w 397"/>
                  <a:gd name="T9" fmla="*/ 369 h 454"/>
                  <a:gd name="T10" fmla="*/ 312 w 397"/>
                  <a:gd name="T11" fmla="*/ 369 h 454"/>
                  <a:gd name="T12" fmla="*/ 397 w 397"/>
                  <a:gd name="T13" fmla="*/ 312 h 454"/>
                  <a:gd name="T14" fmla="*/ 397 w 397"/>
                  <a:gd name="T15" fmla="*/ 142 h 454"/>
                  <a:gd name="T16" fmla="*/ 312 w 397"/>
                  <a:gd name="T17" fmla="*/ 29 h 454"/>
                  <a:gd name="T18" fmla="*/ 256 w 397"/>
                  <a:gd name="T19" fmla="*/ 0 h 454"/>
                  <a:gd name="T20" fmla="*/ 142 w 397"/>
                  <a:gd name="T21" fmla="*/ 29 h 454"/>
                  <a:gd name="T22" fmla="*/ 171 w 397"/>
                  <a:gd name="T23" fmla="*/ 85 h 454"/>
                  <a:gd name="T24" fmla="*/ 142 w 397"/>
                  <a:gd name="T25" fmla="*/ 114 h 454"/>
                  <a:gd name="T26" fmla="*/ 86 w 397"/>
                  <a:gd name="T27" fmla="*/ 114 h 454"/>
                  <a:gd name="T28" fmla="*/ 114 w 397"/>
                  <a:gd name="T29" fmla="*/ 170 h 454"/>
                  <a:gd name="T30" fmla="*/ 171 w 397"/>
                  <a:gd name="T31" fmla="*/ 142 h 454"/>
                  <a:gd name="T32" fmla="*/ 199 w 397"/>
                  <a:gd name="T33" fmla="*/ 170 h 454"/>
                  <a:gd name="T34" fmla="*/ 199 w 397"/>
                  <a:gd name="T35" fmla="*/ 284 h 454"/>
                  <a:gd name="T36" fmla="*/ 114 w 397"/>
                  <a:gd name="T37" fmla="*/ 284 h 454"/>
                  <a:gd name="T38" fmla="*/ 0 w 397"/>
                  <a:gd name="T39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454">
                    <a:moveTo>
                      <a:pt x="0" y="341"/>
                    </a:moveTo>
                    <a:lnTo>
                      <a:pt x="29" y="397"/>
                    </a:lnTo>
                    <a:lnTo>
                      <a:pt x="57" y="454"/>
                    </a:lnTo>
                    <a:lnTo>
                      <a:pt x="227" y="397"/>
                    </a:lnTo>
                    <a:lnTo>
                      <a:pt x="227" y="369"/>
                    </a:lnTo>
                    <a:lnTo>
                      <a:pt x="312" y="369"/>
                    </a:lnTo>
                    <a:lnTo>
                      <a:pt x="397" y="312"/>
                    </a:lnTo>
                    <a:lnTo>
                      <a:pt x="397" y="142"/>
                    </a:lnTo>
                    <a:lnTo>
                      <a:pt x="312" y="29"/>
                    </a:lnTo>
                    <a:lnTo>
                      <a:pt x="256" y="0"/>
                    </a:lnTo>
                    <a:lnTo>
                      <a:pt x="142" y="29"/>
                    </a:lnTo>
                    <a:lnTo>
                      <a:pt x="171" y="85"/>
                    </a:lnTo>
                    <a:lnTo>
                      <a:pt x="142" y="114"/>
                    </a:lnTo>
                    <a:lnTo>
                      <a:pt x="86" y="114"/>
                    </a:lnTo>
                    <a:lnTo>
                      <a:pt x="114" y="170"/>
                    </a:lnTo>
                    <a:lnTo>
                      <a:pt x="171" y="142"/>
                    </a:lnTo>
                    <a:lnTo>
                      <a:pt x="199" y="170"/>
                    </a:lnTo>
                    <a:lnTo>
                      <a:pt x="199" y="284"/>
                    </a:lnTo>
                    <a:lnTo>
                      <a:pt x="114" y="284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704" y="1367"/>
                <a:ext cx="312" cy="199"/>
              </a:xfrm>
              <a:custGeom>
                <a:avLst/>
                <a:gdLst>
                  <a:gd name="T0" fmla="*/ 57 w 312"/>
                  <a:gd name="T1" fmla="*/ 28 h 199"/>
                  <a:gd name="T2" fmla="*/ 57 w 312"/>
                  <a:gd name="T3" fmla="*/ 114 h 199"/>
                  <a:gd name="T4" fmla="*/ 0 w 312"/>
                  <a:gd name="T5" fmla="*/ 114 h 199"/>
                  <a:gd name="T6" fmla="*/ 114 w 312"/>
                  <a:gd name="T7" fmla="*/ 170 h 199"/>
                  <a:gd name="T8" fmla="*/ 114 w 312"/>
                  <a:gd name="T9" fmla="*/ 199 h 199"/>
                  <a:gd name="T10" fmla="*/ 170 w 312"/>
                  <a:gd name="T11" fmla="*/ 170 h 199"/>
                  <a:gd name="T12" fmla="*/ 227 w 312"/>
                  <a:gd name="T13" fmla="*/ 199 h 199"/>
                  <a:gd name="T14" fmla="*/ 256 w 312"/>
                  <a:gd name="T15" fmla="*/ 142 h 199"/>
                  <a:gd name="T16" fmla="*/ 312 w 312"/>
                  <a:gd name="T17" fmla="*/ 114 h 199"/>
                  <a:gd name="T18" fmla="*/ 199 w 312"/>
                  <a:gd name="T19" fmla="*/ 85 h 199"/>
                  <a:gd name="T20" fmla="*/ 170 w 312"/>
                  <a:gd name="T21" fmla="*/ 0 h 199"/>
                  <a:gd name="T22" fmla="*/ 142 w 312"/>
                  <a:gd name="T23" fmla="*/ 28 h 199"/>
                  <a:gd name="T24" fmla="*/ 85 w 312"/>
                  <a:gd name="T25" fmla="*/ 57 h 199"/>
                  <a:gd name="T26" fmla="*/ 57 w 312"/>
                  <a:gd name="T27" fmla="*/ 28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2" h="199">
                    <a:moveTo>
                      <a:pt x="57" y="28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114" y="170"/>
                    </a:lnTo>
                    <a:lnTo>
                      <a:pt x="114" y="199"/>
                    </a:lnTo>
                    <a:lnTo>
                      <a:pt x="170" y="170"/>
                    </a:lnTo>
                    <a:lnTo>
                      <a:pt x="227" y="199"/>
                    </a:lnTo>
                    <a:lnTo>
                      <a:pt x="256" y="142"/>
                    </a:lnTo>
                    <a:lnTo>
                      <a:pt x="312" y="114"/>
                    </a:lnTo>
                    <a:lnTo>
                      <a:pt x="199" y="85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85" y="57"/>
                    </a:lnTo>
                    <a:lnTo>
                      <a:pt x="5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988" y="1225"/>
                <a:ext cx="113" cy="142"/>
              </a:xfrm>
              <a:custGeom>
                <a:avLst/>
                <a:gdLst>
                  <a:gd name="T0" fmla="*/ 0 w 113"/>
                  <a:gd name="T1" fmla="*/ 142 h 142"/>
                  <a:gd name="T2" fmla="*/ 113 w 113"/>
                  <a:gd name="T3" fmla="*/ 85 h 142"/>
                  <a:gd name="T4" fmla="*/ 57 w 113"/>
                  <a:gd name="T5" fmla="*/ 0 h 142"/>
                  <a:gd name="T6" fmla="*/ 0 w 113"/>
                  <a:gd name="T7" fmla="*/ 57 h 142"/>
                  <a:gd name="T8" fmla="*/ 0 w 113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0" y="142"/>
                    </a:moveTo>
                    <a:lnTo>
                      <a:pt x="113" y="85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243" y="1140"/>
                <a:ext cx="113" cy="255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14 h 255"/>
                  <a:gd name="T4" fmla="*/ 0 w 113"/>
                  <a:gd name="T5" fmla="*/ 255 h 255"/>
                  <a:gd name="T6" fmla="*/ 57 w 113"/>
                  <a:gd name="T7" fmla="*/ 227 h 255"/>
                  <a:gd name="T8" fmla="*/ 28 w 113"/>
                  <a:gd name="T9" fmla="*/ 142 h 255"/>
                  <a:gd name="T10" fmla="*/ 113 w 113"/>
                  <a:gd name="T11" fmla="*/ 85 h 255"/>
                  <a:gd name="T12" fmla="*/ 57 w 113"/>
                  <a:gd name="T1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14"/>
                    </a:lnTo>
                    <a:lnTo>
                      <a:pt x="0" y="255"/>
                    </a:lnTo>
                    <a:lnTo>
                      <a:pt x="57" y="227"/>
                    </a:lnTo>
                    <a:lnTo>
                      <a:pt x="28" y="142"/>
                    </a:lnTo>
                    <a:lnTo>
                      <a:pt x="113" y="85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4130" y="1310"/>
                <a:ext cx="56" cy="114"/>
              </a:xfrm>
              <a:custGeom>
                <a:avLst/>
                <a:gdLst>
                  <a:gd name="T0" fmla="*/ 56 w 56"/>
                  <a:gd name="T1" fmla="*/ 0 h 114"/>
                  <a:gd name="T2" fmla="*/ 56 w 56"/>
                  <a:gd name="T3" fmla="*/ 114 h 114"/>
                  <a:gd name="T4" fmla="*/ 0 w 56"/>
                  <a:gd name="T5" fmla="*/ 114 h 114"/>
                  <a:gd name="T6" fmla="*/ 28 w 56"/>
                  <a:gd name="T7" fmla="*/ 0 h 114"/>
                  <a:gd name="T8" fmla="*/ 56 w 56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14">
                    <a:moveTo>
                      <a:pt x="56" y="0"/>
                    </a:moveTo>
                    <a:lnTo>
                      <a:pt x="56" y="114"/>
                    </a:lnTo>
                    <a:lnTo>
                      <a:pt x="0" y="114"/>
                    </a:lnTo>
                    <a:lnTo>
                      <a:pt x="28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4016" y="1367"/>
                <a:ext cx="85" cy="142"/>
              </a:xfrm>
              <a:custGeom>
                <a:avLst/>
                <a:gdLst>
                  <a:gd name="T0" fmla="*/ 85 w 85"/>
                  <a:gd name="T1" fmla="*/ 0 h 142"/>
                  <a:gd name="T2" fmla="*/ 29 w 85"/>
                  <a:gd name="T3" fmla="*/ 142 h 142"/>
                  <a:gd name="T4" fmla="*/ 0 w 85"/>
                  <a:gd name="T5" fmla="*/ 57 h 142"/>
                  <a:gd name="T6" fmla="*/ 29 w 85"/>
                  <a:gd name="T7" fmla="*/ 0 h 142"/>
                  <a:gd name="T8" fmla="*/ 85 w 85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42">
                    <a:moveTo>
                      <a:pt x="85" y="0"/>
                    </a:moveTo>
                    <a:lnTo>
                      <a:pt x="29" y="142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563" y="1566"/>
                <a:ext cx="340" cy="368"/>
              </a:xfrm>
              <a:custGeom>
                <a:avLst/>
                <a:gdLst>
                  <a:gd name="T0" fmla="*/ 340 w 340"/>
                  <a:gd name="T1" fmla="*/ 85 h 368"/>
                  <a:gd name="T2" fmla="*/ 311 w 340"/>
                  <a:gd name="T3" fmla="*/ 170 h 368"/>
                  <a:gd name="T4" fmla="*/ 255 w 340"/>
                  <a:gd name="T5" fmla="*/ 170 h 368"/>
                  <a:gd name="T6" fmla="*/ 198 w 340"/>
                  <a:gd name="T7" fmla="*/ 255 h 368"/>
                  <a:gd name="T8" fmla="*/ 85 w 340"/>
                  <a:gd name="T9" fmla="*/ 368 h 368"/>
                  <a:gd name="T10" fmla="*/ 0 w 340"/>
                  <a:gd name="T11" fmla="*/ 368 h 368"/>
                  <a:gd name="T12" fmla="*/ 28 w 340"/>
                  <a:gd name="T13" fmla="*/ 311 h 368"/>
                  <a:gd name="T14" fmla="*/ 0 w 340"/>
                  <a:gd name="T15" fmla="*/ 226 h 368"/>
                  <a:gd name="T16" fmla="*/ 56 w 340"/>
                  <a:gd name="T17" fmla="*/ 170 h 368"/>
                  <a:gd name="T18" fmla="*/ 85 w 340"/>
                  <a:gd name="T19" fmla="*/ 198 h 368"/>
                  <a:gd name="T20" fmla="*/ 85 w 340"/>
                  <a:gd name="T21" fmla="*/ 113 h 368"/>
                  <a:gd name="T22" fmla="*/ 28 w 340"/>
                  <a:gd name="T23" fmla="*/ 85 h 368"/>
                  <a:gd name="T24" fmla="*/ 56 w 340"/>
                  <a:gd name="T25" fmla="*/ 0 h 368"/>
                  <a:gd name="T26" fmla="*/ 226 w 340"/>
                  <a:gd name="T27" fmla="*/ 28 h 368"/>
                  <a:gd name="T28" fmla="*/ 255 w 340"/>
                  <a:gd name="T29" fmla="*/ 113 h 368"/>
                  <a:gd name="T30" fmla="*/ 340 w 340"/>
                  <a:gd name="T31" fmla="*/ 85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368">
                    <a:moveTo>
                      <a:pt x="340" y="85"/>
                    </a:moveTo>
                    <a:lnTo>
                      <a:pt x="311" y="170"/>
                    </a:lnTo>
                    <a:lnTo>
                      <a:pt x="255" y="170"/>
                    </a:lnTo>
                    <a:lnTo>
                      <a:pt x="198" y="255"/>
                    </a:lnTo>
                    <a:lnTo>
                      <a:pt x="85" y="368"/>
                    </a:lnTo>
                    <a:lnTo>
                      <a:pt x="0" y="368"/>
                    </a:lnTo>
                    <a:lnTo>
                      <a:pt x="28" y="311"/>
                    </a:lnTo>
                    <a:lnTo>
                      <a:pt x="0" y="226"/>
                    </a:lnTo>
                    <a:lnTo>
                      <a:pt x="56" y="170"/>
                    </a:lnTo>
                    <a:lnTo>
                      <a:pt x="85" y="198"/>
                    </a:lnTo>
                    <a:lnTo>
                      <a:pt x="85" y="113"/>
                    </a:lnTo>
                    <a:lnTo>
                      <a:pt x="28" y="85"/>
                    </a:lnTo>
                    <a:lnTo>
                      <a:pt x="56" y="0"/>
                    </a:lnTo>
                    <a:lnTo>
                      <a:pt x="226" y="28"/>
                    </a:lnTo>
                    <a:lnTo>
                      <a:pt x="255" y="113"/>
                    </a:lnTo>
                    <a:lnTo>
                      <a:pt x="34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4725" y="2359"/>
                <a:ext cx="85" cy="85"/>
              </a:xfrm>
              <a:custGeom>
                <a:avLst/>
                <a:gdLst>
                  <a:gd name="T0" fmla="*/ 57 w 85"/>
                  <a:gd name="T1" fmla="*/ 0 h 85"/>
                  <a:gd name="T2" fmla="*/ 0 w 85"/>
                  <a:gd name="T3" fmla="*/ 29 h 85"/>
                  <a:gd name="T4" fmla="*/ 57 w 85"/>
                  <a:gd name="T5" fmla="*/ 85 h 85"/>
                  <a:gd name="T6" fmla="*/ 85 w 85"/>
                  <a:gd name="T7" fmla="*/ 57 h 85"/>
                  <a:gd name="T8" fmla="*/ 85 w 85"/>
                  <a:gd name="T9" fmla="*/ 0 h 85"/>
                  <a:gd name="T10" fmla="*/ 57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57" y="0"/>
                    </a:moveTo>
                    <a:lnTo>
                      <a:pt x="0" y="29"/>
                    </a:lnTo>
                    <a:lnTo>
                      <a:pt x="57" y="85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854" y="1764"/>
                <a:ext cx="907" cy="1049"/>
              </a:xfrm>
              <a:custGeom>
                <a:avLst/>
                <a:gdLst>
                  <a:gd name="T0" fmla="*/ 397 w 907"/>
                  <a:gd name="T1" fmla="*/ 1021 h 1049"/>
                  <a:gd name="T2" fmla="*/ 397 w 907"/>
                  <a:gd name="T3" fmla="*/ 936 h 1049"/>
                  <a:gd name="T4" fmla="*/ 255 w 907"/>
                  <a:gd name="T5" fmla="*/ 822 h 1049"/>
                  <a:gd name="T6" fmla="*/ 283 w 907"/>
                  <a:gd name="T7" fmla="*/ 709 h 1049"/>
                  <a:gd name="T8" fmla="*/ 255 w 907"/>
                  <a:gd name="T9" fmla="*/ 652 h 1049"/>
                  <a:gd name="T10" fmla="*/ 170 w 907"/>
                  <a:gd name="T11" fmla="*/ 652 h 1049"/>
                  <a:gd name="T12" fmla="*/ 142 w 907"/>
                  <a:gd name="T13" fmla="*/ 595 h 1049"/>
                  <a:gd name="T14" fmla="*/ 57 w 907"/>
                  <a:gd name="T15" fmla="*/ 624 h 1049"/>
                  <a:gd name="T16" fmla="*/ 0 w 907"/>
                  <a:gd name="T17" fmla="*/ 539 h 1049"/>
                  <a:gd name="T18" fmla="*/ 170 w 907"/>
                  <a:gd name="T19" fmla="*/ 369 h 1049"/>
                  <a:gd name="T20" fmla="*/ 227 w 907"/>
                  <a:gd name="T21" fmla="*/ 369 h 1049"/>
                  <a:gd name="T22" fmla="*/ 312 w 907"/>
                  <a:gd name="T23" fmla="*/ 340 h 1049"/>
                  <a:gd name="T24" fmla="*/ 368 w 907"/>
                  <a:gd name="T25" fmla="*/ 369 h 1049"/>
                  <a:gd name="T26" fmla="*/ 397 w 907"/>
                  <a:gd name="T27" fmla="*/ 312 h 1049"/>
                  <a:gd name="T28" fmla="*/ 368 w 907"/>
                  <a:gd name="T29" fmla="*/ 255 h 1049"/>
                  <a:gd name="T30" fmla="*/ 425 w 907"/>
                  <a:gd name="T31" fmla="*/ 227 h 1049"/>
                  <a:gd name="T32" fmla="*/ 397 w 907"/>
                  <a:gd name="T33" fmla="*/ 170 h 1049"/>
                  <a:gd name="T34" fmla="*/ 312 w 907"/>
                  <a:gd name="T35" fmla="*/ 170 h 1049"/>
                  <a:gd name="T36" fmla="*/ 255 w 907"/>
                  <a:gd name="T37" fmla="*/ 113 h 1049"/>
                  <a:gd name="T38" fmla="*/ 368 w 907"/>
                  <a:gd name="T39" fmla="*/ 113 h 1049"/>
                  <a:gd name="T40" fmla="*/ 425 w 907"/>
                  <a:gd name="T41" fmla="*/ 85 h 1049"/>
                  <a:gd name="T42" fmla="*/ 453 w 907"/>
                  <a:gd name="T43" fmla="*/ 0 h 1049"/>
                  <a:gd name="T44" fmla="*/ 539 w 907"/>
                  <a:gd name="T45" fmla="*/ 113 h 1049"/>
                  <a:gd name="T46" fmla="*/ 567 w 907"/>
                  <a:gd name="T47" fmla="*/ 198 h 1049"/>
                  <a:gd name="T48" fmla="*/ 595 w 907"/>
                  <a:gd name="T49" fmla="*/ 142 h 1049"/>
                  <a:gd name="T50" fmla="*/ 680 w 907"/>
                  <a:gd name="T51" fmla="*/ 340 h 1049"/>
                  <a:gd name="T52" fmla="*/ 794 w 907"/>
                  <a:gd name="T53" fmla="*/ 454 h 1049"/>
                  <a:gd name="T54" fmla="*/ 907 w 907"/>
                  <a:gd name="T55" fmla="*/ 709 h 1049"/>
                  <a:gd name="T56" fmla="*/ 794 w 907"/>
                  <a:gd name="T57" fmla="*/ 737 h 1049"/>
                  <a:gd name="T58" fmla="*/ 794 w 907"/>
                  <a:gd name="T59" fmla="*/ 765 h 1049"/>
                  <a:gd name="T60" fmla="*/ 765 w 907"/>
                  <a:gd name="T61" fmla="*/ 794 h 1049"/>
                  <a:gd name="T62" fmla="*/ 737 w 907"/>
                  <a:gd name="T63" fmla="*/ 794 h 1049"/>
                  <a:gd name="T64" fmla="*/ 680 w 907"/>
                  <a:gd name="T65" fmla="*/ 851 h 1049"/>
                  <a:gd name="T66" fmla="*/ 652 w 907"/>
                  <a:gd name="T67" fmla="*/ 794 h 1049"/>
                  <a:gd name="T68" fmla="*/ 567 w 907"/>
                  <a:gd name="T69" fmla="*/ 879 h 1049"/>
                  <a:gd name="T70" fmla="*/ 595 w 907"/>
                  <a:gd name="T71" fmla="*/ 1021 h 1049"/>
                  <a:gd name="T72" fmla="*/ 510 w 907"/>
                  <a:gd name="T73" fmla="*/ 1049 h 1049"/>
                  <a:gd name="T74" fmla="*/ 453 w 907"/>
                  <a:gd name="T75" fmla="*/ 1021 h 1049"/>
                  <a:gd name="T76" fmla="*/ 425 w 907"/>
                  <a:gd name="T77" fmla="*/ 1049 h 1049"/>
                  <a:gd name="T78" fmla="*/ 397 w 907"/>
                  <a:gd name="T79" fmla="*/ 1021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07" h="1049">
                    <a:moveTo>
                      <a:pt x="397" y="1021"/>
                    </a:moveTo>
                    <a:lnTo>
                      <a:pt x="397" y="936"/>
                    </a:lnTo>
                    <a:lnTo>
                      <a:pt x="255" y="822"/>
                    </a:lnTo>
                    <a:lnTo>
                      <a:pt x="283" y="709"/>
                    </a:lnTo>
                    <a:lnTo>
                      <a:pt x="255" y="652"/>
                    </a:lnTo>
                    <a:lnTo>
                      <a:pt x="170" y="652"/>
                    </a:lnTo>
                    <a:lnTo>
                      <a:pt x="142" y="595"/>
                    </a:lnTo>
                    <a:lnTo>
                      <a:pt x="57" y="624"/>
                    </a:lnTo>
                    <a:lnTo>
                      <a:pt x="0" y="539"/>
                    </a:lnTo>
                    <a:lnTo>
                      <a:pt x="170" y="369"/>
                    </a:lnTo>
                    <a:lnTo>
                      <a:pt x="227" y="369"/>
                    </a:lnTo>
                    <a:lnTo>
                      <a:pt x="312" y="340"/>
                    </a:lnTo>
                    <a:lnTo>
                      <a:pt x="368" y="369"/>
                    </a:lnTo>
                    <a:lnTo>
                      <a:pt x="397" y="312"/>
                    </a:lnTo>
                    <a:lnTo>
                      <a:pt x="368" y="255"/>
                    </a:lnTo>
                    <a:lnTo>
                      <a:pt x="425" y="227"/>
                    </a:lnTo>
                    <a:lnTo>
                      <a:pt x="397" y="170"/>
                    </a:lnTo>
                    <a:lnTo>
                      <a:pt x="312" y="170"/>
                    </a:lnTo>
                    <a:lnTo>
                      <a:pt x="255" y="113"/>
                    </a:lnTo>
                    <a:lnTo>
                      <a:pt x="368" y="113"/>
                    </a:lnTo>
                    <a:lnTo>
                      <a:pt x="425" y="85"/>
                    </a:lnTo>
                    <a:lnTo>
                      <a:pt x="453" y="0"/>
                    </a:lnTo>
                    <a:lnTo>
                      <a:pt x="539" y="113"/>
                    </a:lnTo>
                    <a:lnTo>
                      <a:pt x="567" y="198"/>
                    </a:lnTo>
                    <a:lnTo>
                      <a:pt x="595" y="142"/>
                    </a:lnTo>
                    <a:lnTo>
                      <a:pt x="680" y="340"/>
                    </a:lnTo>
                    <a:lnTo>
                      <a:pt x="794" y="454"/>
                    </a:lnTo>
                    <a:lnTo>
                      <a:pt x="907" y="709"/>
                    </a:lnTo>
                    <a:lnTo>
                      <a:pt x="794" y="737"/>
                    </a:lnTo>
                    <a:lnTo>
                      <a:pt x="794" y="765"/>
                    </a:lnTo>
                    <a:lnTo>
                      <a:pt x="765" y="794"/>
                    </a:lnTo>
                    <a:lnTo>
                      <a:pt x="737" y="794"/>
                    </a:lnTo>
                    <a:lnTo>
                      <a:pt x="680" y="851"/>
                    </a:lnTo>
                    <a:lnTo>
                      <a:pt x="652" y="794"/>
                    </a:lnTo>
                    <a:lnTo>
                      <a:pt x="567" y="879"/>
                    </a:lnTo>
                    <a:lnTo>
                      <a:pt x="595" y="1021"/>
                    </a:lnTo>
                    <a:lnTo>
                      <a:pt x="510" y="1049"/>
                    </a:lnTo>
                    <a:lnTo>
                      <a:pt x="453" y="1021"/>
                    </a:lnTo>
                    <a:lnTo>
                      <a:pt x="425" y="1049"/>
                    </a:lnTo>
                    <a:lnTo>
                      <a:pt x="397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364" y="2473"/>
                <a:ext cx="1134" cy="964"/>
              </a:xfrm>
              <a:custGeom>
                <a:avLst/>
                <a:gdLst>
                  <a:gd name="T0" fmla="*/ 397 w 1134"/>
                  <a:gd name="T1" fmla="*/ 0 h 964"/>
                  <a:gd name="T2" fmla="*/ 284 w 1134"/>
                  <a:gd name="T3" fmla="*/ 28 h 964"/>
                  <a:gd name="T4" fmla="*/ 284 w 1134"/>
                  <a:gd name="T5" fmla="*/ 56 h 964"/>
                  <a:gd name="T6" fmla="*/ 255 w 1134"/>
                  <a:gd name="T7" fmla="*/ 85 h 964"/>
                  <a:gd name="T8" fmla="*/ 227 w 1134"/>
                  <a:gd name="T9" fmla="*/ 85 h 964"/>
                  <a:gd name="T10" fmla="*/ 170 w 1134"/>
                  <a:gd name="T11" fmla="*/ 142 h 964"/>
                  <a:gd name="T12" fmla="*/ 142 w 1134"/>
                  <a:gd name="T13" fmla="*/ 85 h 964"/>
                  <a:gd name="T14" fmla="*/ 57 w 1134"/>
                  <a:gd name="T15" fmla="*/ 170 h 964"/>
                  <a:gd name="T16" fmla="*/ 85 w 1134"/>
                  <a:gd name="T17" fmla="*/ 312 h 964"/>
                  <a:gd name="T18" fmla="*/ 0 w 1134"/>
                  <a:gd name="T19" fmla="*/ 340 h 964"/>
                  <a:gd name="T20" fmla="*/ 0 w 1134"/>
                  <a:gd name="T21" fmla="*/ 453 h 964"/>
                  <a:gd name="T22" fmla="*/ 57 w 1134"/>
                  <a:gd name="T23" fmla="*/ 482 h 964"/>
                  <a:gd name="T24" fmla="*/ 57 w 1134"/>
                  <a:gd name="T25" fmla="*/ 538 h 964"/>
                  <a:gd name="T26" fmla="*/ 29 w 1134"/>
                  <a:gd name="T27" fmla="*/ 595 h 964"/>
                  <a:gd name="T28" fmla="*/ 85 w 1134"/>
                  <a:gd name="T29" fmla="*/ 652 h 964"/>
                  <a:gd name="T30" fmla="*/ 114 w 1134"/>
                  <a:gd name="T31" fmla="*/ 737 h 964"/>
                  <a:gd name="T32" fmla="*/ 142 w 1134"/>
                  <a:gd name="T33" fmla="*/ 709 h 964"/>
                  <a:gd name="T34" fmla="*/ 199 w 1134"/>
                  <a:gd name="T35" fmla="*/ 709 h 964"/>
                  <a:gd name="T36" fmla="*/ 199 w 1134"/>
                  <a:gd name="T37" fmla="*/ 765 h 964"/>
                  <a:gd name="T38" fmla="*/ 255 w 1134"/>
                  <a:gd name="T39" fmla="*/ 822 h 964"/>
                  <a:gd name="T40" fmla="*/ 199 w 1134"/>
                  <a:gd name="T41" fmla="*/ 850 h 964"/>
                  <a:gd name="T42" fmla="*/ 227 w 1134"/>
                  <a:gd name="T43" fmla="*/ 907 h 964"/>
                  <a:gd name="T44" fmla="*/ 340 w 1134"/>
                  <a:gd name="T45" fmla="*/ 964 h 964"/>
                  <a:gd name="T46" fmla="*/ 454 w 1134"/>
                  <a:gd name="T47" fmla="*/ 964 h 964"/>
                  <a:gd name="T48" fmla="*/ 510 w 1134"/>
                  <a:gd name="T49" fmla="*/ 879 h 964"/>
                  <a:gd name="T50" fmla="*/ 709 w 1134"/>
                  <a:gd name="T51" fmla="*/ 964 h 964"/>
                  <a:gd name="T52" fmla="*/ 794 w 1134"/>
                  <a:gd name="T53" fmla="*/ 907 h 964"/>
                  <a:gd name="T54" fmla="*/ 822 w 1134"/>
                  <a:gd name="T55" fmla="*/ 794 h 964"/>
                  <a:gd name="T56" fmla="*/ 879 w 1134"/>
                  <a:gd name="T57" fmla="*/ 794 h 964"/>
                  <a:gd name="T58" fmla="*/ 907 w 1134"/>
                  <a:gd name="T59" fmla="*/ 850 h 964"/>
                  <a:gd name="T60" fmla="*/ 992 w 1134"/>
                  <a:gd name="T61" fmla="*/ 850 h 964"/>
                  <a:gd name="T62" fmla="*/ 1077 w 1134"/>
                  <a:gd name="T63" fmla="*/ 765 h 964"/>
                  <a:gd name="T64" fmla="*/ 1077 w 1134"/>
                  <a:gd name="T65" fmla="*/ 680 h 964"/>
                  <a:gd name="T66" fmla="*/ 1134 w 1134"/>
                  <a:gd name="T67" fmla="*/ 623 h 964"/>
                  <a:gd name="T68" fmla="*/ 1106 w 1134"/>
                  <a:gd name="T69" fmla="*/ 567 h 964"/>
                  <a:gd name="T70" fmla="*/ 1021 w 1134"/>
                  <a:gd name="T71" fmla="*/ 510 h 964"/>
                  <a:gd name="T72" fmla="*/ 1021 w 1134"/>
                  <a:gd name="T73" fmla="*/ 453 h 964"/>
                  <a:gd name="T74" fmla="*/ 1049 w 1134"/>
                  <a:gd name="T75" fmla="*/ 453 h 964"/>
                  <a:gd name="T76" fmla="*/ 1021 w 1134"/>
                  <a:gd name="T77" fmla="*/ 312 h 964"/>
                  <a:gd name="T78" fmla="*/ 992 w 1134"/>
                  <a:gd name="T79" fmla="*/ 283 h 964"/>
                  <a:gd name="T80" fmla="*/ 1021 w 1134"/>
                  <a:gd name="T81" fmla="*/ 255 h 964"/>
                  <a:gd name="T82" fmla="*/ 1021 w 1134"/>
                  <a:gd name="T83" fmla="*/ 198 h 964"/>
                  <a:gd name="T84" fmla="*/ 964 w 1134"/>
                  <a:gd name="T85" fmla="*/ 198 h 964"/>
                  <a:gd name="T86" fmla="*/ 964 w 1134"/>
                  <a:gd name="T87" fmla="*/ 113 h 964"/>
                  <a:gd name="T88" fmla="*/ 766 w 1134"/>
                  <a:gd name="T89" fmla="*/ 170 h 964"/>
                  <a:gd name="T90" fmla="*/ 709 w 1134"/>
                  <a:gd name="T91" fmla="*/ 198 h 964"/>
                  <a:gd name="T92" fmla="*/ 709 w 1134"/>
                  <a:gd name="T93" fmla="*/ 255 h 964"/>
                  <a:gd name="T94" fmla="*/ 681 w 1134"/>
                  <a:gd name="T95" fmla="*/ 255 h 964"/>
                  <a:gd name="T96" fmla="*/ 652 w 1134"/>
                  <a:gd name="T97" fmla="*/ 227 h 964"/>
                  <a:gd name="T98" fmla="*/ 596 w 1134"/>
                  <a:gd name="T99" fmla="*/ 227 h 964"/>
                  <a:gd name="T100" fmla="*/ 596 w 1134"/>
                  <a:gd name="T101" fmla="*/ 170 h 964"/>
                  <a:gd name="T102" fmla="*/ 539 w 1134"/>
                  <a:gd name="T103" fmla="*/ 142 h 964"/>
                  <a:gd name="T104" fmla="*/ 510 w 1134"/>
                  <a:gd name="T105" fmla="*/ 170 h 964"/>
                  <a:gd name="T106" fmla="*/ 397 w 1134"/>
                  <a:gd name="T107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34" h="964">
                    <a:moveTo>
                      <a:pt x="397" y="0"/>
                    </a:moveTo>
                    <a:lnTo>
                      <a:pt x="284" y="28"/>
                    </a:lnTo>
                    <a:lnTo>
                      <a:pt x="284" y="56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57" y="170"/>
                    </a:lnTo>
                    <a:lnTo>
                      <a:pt x="85" y="312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95"/>
                    </a:lnTo>
                    <a:lnTo>
                      <a:pt x="85" y="652"/>
                    </a:lnTo>
                    <a:lnTo>
                      <a:pt x="114" y="737"/>
                    </a:lnTo>
                    <a:lnTo>
                      <a:pt x="142" y="709"/>
                    </a:lnTo>
                    <a:lnTo>
                      <a:pt x="199" y="709"/>
                    </a:lnTo>
                    <a:lnTo>
                      <a:pt x="199" y="765"/>
                    </a:lnTo>
                    <a:lnTo>
                      <a:pt x="255" y="822"/>
                    </a:lnTo>
                    <a:lnTo>
                      <a:pt x="199" y="850"/>
                    </a:lnTo>
                    <a:lnTo>
                      <a:pt x="227" y="907"/>
                    </a:lnTo>
                    <a:lnTo>
                      <a:pt x="340" y="964"/>
                    </a:lnTo>
                    <a:lnTo>
                      <a:pt x="454" y="964"/>
                    </a:lnTo>
                    <a:lnTo>
                      <a:pt x="510" y="879"/>
                    </a:lnTo>
                    <a:lnTo>
                      <a:pt x="709" y="964"/>
                    </a:lnTo>
                    <a:lnTo>
                      <a:pt x="794" y="907"/>
                    </a:lnTo>
                    <a:lnTo>
                      <a:pt x="822" y="794"/>
                    </a:lnTo>
                    <a:lnTo>
                      <a:pt x="879" y="794"/>
                    </a:lnTo>
                    <a:lnTo>
                      <a:pt x="907" y="850"/>
                    </a:lnTo>
                    <a:lnTo>
                      <a:pt x="992" y="850"/>
                    </a:lnTo>
                    <a:lnTo>
                      <a:pt x="1077" y="765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06" y="567"/>
                    </a:lnTo>
                    <a:lnTo>
                      <a:pt x="1021" y="510"/>
                    </a:lnTo>
                    <a:lnTo>
                      <a:pt x="1021" y="453"/>
                    </a:lnTo>
                    <a:lnTo>
                      <a:pt x="1049" y="453"/>
                    </a:lnTo>
                    <a:lnTo>
                      <a:pt x="1021" y="312"/>
                    </a:lnTo>
                    <a:lnTo>
                      <a:pt x="992" y="283"/>
                    </a:lnTo>
                    <a:lnTo>
                      <a:pt x="1021" y="255"/>
                    </a:lnTo>
                    <a:lnTo>
                      <a:pt x="1021" y="198"/>
                    </a:lnTo>
                    <a:lnTo>
                      <a:pt x="964" y="198"/>
                    </a:lnTo>
                    <a:lnTo>
                      <a:pt x="964" y="113"/>
                    </a:lnTo>
                    <a:lnTo>
                      <a:pt x="766" y="170"/>
                    </a:lnTo>
                    <a:lnTo>
                      <a:pt x="709" y="198"/>
                    </a:lnTo>
                    <a:lnTo>
                      <a:pt x="709" y="255"/>
                    </a:lnTo>
                    <a:lnTo>
                      <a:pt x="681" y="255"/>
                    </a:lnTo>
                    <a:lnTo>
                      <a:pt x="652" y="227"/>
                    </a:lnTo>
                    <a:lnTo>
                      <a:pt x="596" y="227"/>
                    </a:lnTo>
                    <a:lnTo>
                      <a:pt x="596" y="170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4328" y="2416"/>
                <a:ext cx="794" cy="766"/>
              </a:xfrm>
              <a:custGeom>
                <a:avLst/>
                <a:gdLst>
                  <a:gd name="T0" fmla="*/ 170 w 794"/>
                  <a:gd name="T1" fmla="*/ 680 h 766"/>
                  <a:gd name="T2" fmla="*/ 142 w 794"/>
                  <a:gd name="T3" fmla="*/ 624 h 766"/>
                  <a:gd name="T4" fmla="*/ 57 w 794"/>
                  <a:gd name="T5" fmla="*/ 567 h 766"/>
                  <a:gd name="T6" fmla="*/ 57 w 794"/>
                  <a:gd name="T7" fmla="*/ 510 h 766"/>
                  <a:gd name="T8" fmla="*/ 85 w 794"/>
                  <a:gd name="T9" fmla="*/ 510 h 766"/>
                  <a:gd name="T10" fmla="*/ 57 w 794"/>
                  <a:gd name="T11" fmla="*/ 369 h 766"/>
                  <a:gd name="T12" fmla="*/ 28 w 794"/>
                  <a:gd name="T13" fmla="*/ 340 h 766"/>
                  <a:gd name="T14" fmla="*/ 57 w 794"/>
                  <a:gd name="T15" fmla="*/ 312 h 766"/>
                  <a:gd name="T16" fmla="*/ 57 w 794"/>
                  <a:gd name="T17" fmla="*/ 255 h 766"/>
                  <a:gd name="T18" fmla="*/ 0 w 794"/>
                  <a:gd name="T19" fmla="*/ 255 h 766"/>
                  <a:gd name="T20" fmla="*/ 0 w 794"/>
                  <a:gd name="T21" fmla="*/ 170 h 766"/>
                  <a:gd name="T22" fmla="*/ 57 w 794"/>
                  <a:gd name="T23" fmla="*/ 142 h 766"/>
                  <a:gd name="T24" fmla="*/ 57 w 794"/>
                  <a:gd name="T25" fmla="*/ 85 h 766"/>
                  <a:gd name="T26" fmla="*/ 85 w 794"/>
                  <a:gd name="T27" fmla="*/ 57 h 766"/>
                  <a:gd name="T28" fmla="*/ 113 w 794"/>
                  <a:gd name="T29" fmla="*/ 113 h 766"/>
                  <a:gd name="T30" fmla="*/ 142 w 794"/>
                  <a:gd name="T31" fmla="*/ 85 h 766"/>
                  <a:gd name="T32" fmla="*/ 113 w 794"/>
                  <a:gd name="T33" fmla="*/ 57 h 766"/>
                  <a:gd name="T34" fmla="*/ 170 w 794"/>
                  <a:gd name="T35" fmla="*/ 28 h 766"/>
                  <a:gd name="T36" fmla="*/ 227 w 794"/>
                  <a:gd name="T37" fmla="*/ 57 h 766"/>
                  <a:gd name="T38" fmla="*/ 255 w 794"/>
                  <a:gd name="T39" fmla="*/ 57 h 766"/>
                  <a:gd name="T40" fmla="*/ 340 w 794"/>
                  <a:gd name="T41" fmla="*/ 0 h 766"/>
                  <a:gd name="T42" fmla="*/ 397 w 794"/>
                  <a:gd name="T43" fmla="*/ 28 h 766"/>
                  <a:gd name="T44" fmla="*/ 454 w 794"/>
                  <a:gd name="T45" fmla="*/ 85 h 766"/>
                  <a:gd name="T46" fmla="*/ 539 w 794"/>
                  <a:gd name="T47" fmla="*/ 28 h 766"/>
                  <a:gd name="T48" fmla="*/ 567 w 794"/>
                  <a:gd name="T49" fmla="*/ 85 h 766"/>
                  <a:gd name="T50" fmla="*/ 510 w 794"/>
                  <a:gd name="T51" fmla="*/ 142 h 766"/>
                  <a:gd name="T52" fmla="*/ 482 w 794"/>
                  <a:gd name="T53" fmla="*/ 284 h 766"/>
                  <a:gd name="T54" fmla="*/ 482 w 794"/>
                  <a:gd name="T55" fmla="*/ 340 h 766"/>
                  <a:gd name="T56" fmla="*/ 397 w 794"/>
                  <a:gd name="T57" fmla="*/ 454 h 766"/>
                  <a:gd name="T58" fmla="*/ 454 w 794"/>
                  <a:gd name="T59" fmla="*/ 510 h 766"/>
                  <a:gd name="T60" fmla="*/ 539 w 794"/>
                  <a:gd name="T61" fmla="*/ 510 h 766"/>
                  <a:gd name="T62" fmla="*/ 595 w 794"/>
                  <a:gd name="T63" fmla="*/ 454 h 766"/>
                  <a:gd name="T64" fmla="*/ 737 w 794"/>
                  <a:gd name="T65" fmla="*/ 425 h 766"/>
                  <a:gd name="T66" fmla="*/ 794 w 794"/>
                  <a:gd name="T67" fmla="*/ 539 h 766"/>
                  <a:gd name="T68" fmla="*/ 737 w 794"/>
                  <a:gd name="T69" fmla="*/ 539 h 766"/>
                  <a:gd name="T70" fmla="*/ 794 w 794"/>
                  <a:gd name="T71" fmla="*/ 652 h 766"/>
                  <a:gd name="T72" fmla="*/ 794 w 794"/>
                  <a:gd name="T73" fmla="*/ 680 h 766"/>
                  <a:gd name="T74" fmla="*/ 737 w 794"/>
                  <a:gd name="T75" fmla="*/ 680 h 766"/>
                  <a:gd name="T76" fmla="*/ 680 w 794"/>
                  <a:gd name="T77" fmla="*/ 652 h 766"/>
                  <a:gd name="T78" fmla="*/ 595 w 794"/>
                  <a:gd name="T79" fmla="*/ 680 h 766"/>
                  <a:gd name="T80" fmla="*/ 567 w 794"/>
                  <a:gd name="T81" fmla="*/ 709 h 766"/>
                  <a:gd name="T82" fmla="*/ 425 w 794"/>
                  <a:gd name="T83" fmla="*/ 680 h 766"/>
                  <a:gd name="T84" fmla="*/ 340 w 794"/>
                  <a:gd name="T85" fmla="*/ 766 h 766"/>
                  <a:gd name="T86" fmla="*/ 255 w 794"/>
                  <a:gd name="T87" fmla="*/ 766 h 766"/>
                  <a:gd name="T88" fmla="*/ 170 w 794"/>
                  <a:gd name="T89" fmla="*/ 68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4" h="766">
                    <a:moveTo>
                      <a:pt x="170" y="680"/>
                    </a:moveTo>
                    <a:lnTo>
                      <a:pt x="142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85" y="510"/>
                    </a:lnTo>
                    <a:lnTo>
                      <a:pt x="57" y="369"/>
                    </a:lnTo>
                    <a:lnTo>
                      <a:pt x="28" y="340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85" y="57"/>
                    </a:lnTo>
                    <a:lnTo>
                      <a:pt x="113" y="113"/>
                    </a:lnTo>
                    <a:lnTo>
                      <a:pt x="142" y="85"/>
                    </a:lnTo>
                    <a:lnTo>
                      <a:pt x="113" y="57"/>
                    </a:lnTo>
                    <a:lnTo>
                      <a:pt x="170" y="28"/>
                    </a:lnTo>
                    <a:lnTo>
                      <a:pt x="227" y="57"/>
                    </a:lnTo>
                    <a:lnTo>
                      <a:pt x="255" y="57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454" y="85"/>
                    </a:lnTo>
                    <a:lnTo>
                      <a:pt x="539" y="28"/>
                    </a:lnTo>
                    <a:lnTo>
                      <a:pt x="567" y="85"/>
                    </a:lnTo>
                    <a:lnTo>
                      <a:pt x="510" y="142"/>
                    </a:lnTo>
                    <a:lnTo>
                      <a:pt x="482" y="284"/>
                    </a:lnTo>
                    <a:lnTo>
                      <a:pt x="482" y="340"/>
                    </a:lnTo>
                    <a:lnTo>
                      <a:pt x="397" y="454"/>
                    </a:lnTo>
                    <a:lnTo>
                      <a:pt x="454" y="510"/>
                    </a:lnTo>
                    <a:lnTo>
                      <a:pt x="539" y="510"/>
                    </a:lnTo>
                    <a:lnTo>
                      <a:pt x="595" y="454"/>
                    </a:lnTo>
                    <a:lnTo>
                      <a:pt x="737" y="425"/>
                    </a:lnTo>
                    <a:lnTo>
                      <a:pt x="794" y="539"/>
                    </a:lnTo>
                    <a:lnTo>
                      <a:pt x="737" y="539"/>
                    </a:lnTo>
                    <a:lnTo>
                      <a:pt x="794" y="652"/>
                    </a:lnTo>
                    <a:lnTo>
                      <a:pt x="794" y="680"/>
                    </a:lnTo>
                    <a:lnTo>
                      <a:pt x="737" y="680"/>
                    </a:lnTo>
                    <a:lnTo>
                      <a:pt x="680" y="652"/>
                    </a:lnTo>
                    <a:lnTo>
                      <a:pt x="595" y="680"/>
                    </a:lnTo>
                    <a:lnTo>
                      <a:pt x="567" y="709"/>
                    </a:lnTo>
                    <a:lnTo>
                      <a:pt x="425" y="680"/>
                    </a:lnTo>
                    <a:lnTo>
                      <a:pt x="340" y="766"/>
                    </a:lnTo>
                    <a:lnTo>
                      <a:pt x="255" y="766"/>
                    </a:lnTo>
                    <a:lnTo>
                      <a:pt x="17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725" y="2218"/>
                <a:ext cx="1219" cy="907"/>
              </a:xfrm>
              <a:custGeom>
                <a:avLst/>
                <a:gdLst>
                  <a:gd name="T0" fmla="*/ 397 w 1219"/>
                  <a:gd name="T1" fmla="*/ 878 h 907"/>
                  <a:gd name="T2" fmla="*/ 397 w 1219"/>
                  <a:gd name="T3" fmla="*/ 850 h 907"/>
                  <a:gd name="T4" fmla="*/ 340 w 1219"/>
                  <a:gd name="T5" fmla="*/ 737 h 907"/>
                  <a:gd name="T6" fmla="*/ 397 w 1219"/>
                  <a:gd name="T7" fmla="*/ 737 h 907"/>
                  <a:gd name="T8" fmla="*/ 340 w 1219"/>
                  <a:gd name="T9" fmla="*/ 623 h 907"/>
                  <a:gd name="T10" fmla="*/ 198 w 1219"/>
                  <a:gd name="T11" fmla="*/ 652 h 907"/>
                  <a:gd name="T12" fmla="*/ 142 w 1219"/>
                  <a:gd name="T13" fmla="*/ 708 h 907"/>
                  <a:gd name="T14" fmla="*/ 57 w 1219"/>
                  <a:gd name="T15" fmla="*/ 708 h 907"/>
                  <a:gd name="T16" fmla="*/ 0 w 1219"/>
                  <a:gd name="T17" fmla="*/ 652 h 907"/>
                  <a:gd name="T18" fmla="*/ 85 w 1219"/>
                  <a:gd name="T19" fmla="*/ 538 h 907"/>
                  <a:gd name="T20" fmla="*/ 85 w 1219"/>
                  <a:gd name="T21" fmla="*/ 482 h 907"/>
                  <a:gd name="T22" fmla="*/ 113 w 1219"/>
                  <a:gd name="T23" fmla="*/ 340 h 907"/>
                  <a:gd name="T24" fmla="*/ 170 w 1219"/>
                  <a:gd name="T25" fmla="*/ 283 h 907"/>
                  <a:gd name="T26" fmla="*/ 142 w 1219"/>
                  <a:gd name="T27" fmla="*/ 226 h 907"/>
                  <a:gd name="T28" fmla="*/ 227 w 1219"/>
                  <a:gd name="T29" fmla="*/ 226 h 907"/>
                  <a:gd name="T30" fmla="*/ 255 w 1219"/>
                  <a:gd name="T31" fmla="*/ 255 h 907"/>
                  <a:gd name="T32" fmla="*/ 283 w 1219"/>
                  <a:gd name="T33" fmla="*/ 226 h 907"/>
                  <a:gd name="T34" fmla="*/ 340 w 1219"/>
                  <a:gd name="T35" fmla="*/ 255 h 907"/>
                  <a:gd name="T36" fmla="*/ 397 w 1219"/>
                  <a:gd name="T37" fmla="*/ 255 h 907"/>
                  <a:gd name="T38" fmla="*/ 510 w 1219"/>
                  <a:gd name="T39" fmla="*/ 311 h 907"/>
                  <a:gd name="T40" fmla="*/ 624 w 1219"/>
                  <a:gd name="T41" fmla="*/ 283 h 907"/>
                  <a:gd name="T42" fmla="*/ 737 w 1219"/>
                  <a:gd name="T43" fmla="*/ 198 h 907"/>
                  <a:gd name="T44" fmla="*/ 680 w 1219"/>
                  <a:gd name="T45" fmla="*/ 170 h 907"/>
                  <a:gd name="T46" fmla="*/ 737 w 1219"/>
                  <a:gd name="T47" fmla="*/ 85 h 907"/>
                  <a:gd name="T48" fmla="*/ 765 w 1219"/>
                  <a:gd name="T49" fmla="*/ 113 h 907"/>
                  <a:gd name="T50" fmla="*/ 822 w 1219"/>
                  <a:gd name="T51" fmla="*/ 56 h 907"/>
                  <a:gd name="T52" fmla="*/ 879 w 1219"/>
                  <a:gd name="T53" fmla="*/ 0 h 907"/>
                  <a:gd name="T54" fmla="*/ 964 w 1219"/>
                  <a:gd name="T55" fmla="*/ 56 h 907"/>
                  <a:gd name="T56" fmla="*/ 992 w 1219"/>
                  <a:gd name="T57" fmla="*/ 28 h 907"/>
                  <a:gd name="T58" fmla="*/ 1021 w 1219"/>
                  <a:gd name="T59" fmla="*/ 56 h 907"/>
                  <a:gd name="T60" fmla="*/ 1134 w 1219"/>
                  <a:gd name="T61" fmla="*/ 85 h 907"/>
                  <a:gd name="T62" fmla="*/ 1191 w 1219"/>
                  <a:gd name="T63" fmla="*/ 141 h 907"/>
                  <a:gd name="T64" fmla="*/ 1162 w 1219"/>
                  <a:gd name="T65" fmla="*/ 226 h 907"/>
                  <a:gd name="T66" fmla="*/ 1191 w 1219"/>
                  <a:gd name="T67" fmla="*/ 255 h 907"/>
                  <a:gd name="T68" fmla="*/ 1191 w 1219"/>
                  <a:gd name="T69" fmla="*/ 311 h 907"/>
                  <a:gd name="T70" fmla="*/ 1219 w 1219"/>
                  <a:gd name="T71" fmla="*/ 340 h 907"/>
                  <a:gd name="T72" fmla="*/ 1219 w 1219"/>
                  <a:gd name="T73" fmla="*/ 368 h 907"/>
                  <a:gd name="T74" fmla="*/ 1219 w 1219"/>
                  <a:gd name="T75" fmla="*/ 397 h 907"/>
                  <a:gd name="T76" fmla="*/ 1191 w 1219"/>
                  <a:gd name="T77" fmla="*/ 425 h 907"/>
                  <a:gd name="T78" fmla="*/ 1162 w 1219"/>
                  <a:gd name="T79" fmla="*/ 482 h 907"/>
                  <a:gd name="T80" fmla="*/ 1191 w 1219"/>
                  <a:gd name="T81" fmla="*/ 482 h 907"/>
                  <a:gd name="T82" fmla="*/ 1219 w 1219"/>
                  <a:gd name="T83" fmla="*/ 538 h 907"/>
                  <a:gd name="T84" fmla="*/ 1162 w 1219"/>
                  <a:gd name="T85" fmla="*/ 567 h 907"/>
                  <a:gd name="T86" fmla="*/ 1134 w 1219"/>
                  <a:gd name="T87" fmla="*/ 595 h 907"/>
                  <a:gd name="T88" fmla="*/ 1162 w 1219"/>
                  <a:gd name="T89" fmla="*/ 623 h 907"/>
                  <a:gd name="T90" fmla="*/ 1106 w 1219"/>
                  <a:gd name="T91" fmla="*/ 680 h 907"/>
                  <a:gd name="T92" fmla="*/ 1049 w 1219"/>
                  <a:gd name="T93" fmla="*/ 680 h 907"/>
                  <a:gd name="T94" fmla="*/ 992 w 1219"/>
                  <a:gd name="T95" fmla="*/ 708 h 907"/>
                  <a:gd name="T96" fmla="*/ 936 w 1219"/>
                  <a:gd name="T97" fmla="*/ 680 h 907"/>
                  <a:gd name="T98" fmla="*/ 879 w 1219"/>
                  <a:gd name="T99" fmla="*/ 680 h 907"/>
                  <a:gd name="T100" fmla="*/ 822 w 1219"/>
                  <a:gd name="T101" fmla="*/ 737 h 907"/>
                  <a:gd name="T102" fmla="*/ 737 w 1219"/>
                  <a:gd name="T103" fmla="*/ 680 h 907"/>
                  <a:gd name="T104" fmla="*/ 680 w 1219"/>
                  <a:gd name="T105" fmla="*/ 680 h 907"/>
                  <a:gd name="T106" fmla="*/ 539 w 1219"/>
                  <a:gd name="T107" fmla="*/ 907 h 907"/>
                  <a:gd name="T108" fmla="*/ 482 w 1219"/>
                  <a:gd name="T109" fmla="*/ 878 h 907"/>
                  <a:gd name="T110" fmla="*/ 397 w 1219"/>
                  <a:gd name="T111" fmla="*/ 878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19" h="907">
                    <a:moveTo>
                      <a:pt x="397" y="878"/>
                    </a:moveTo>
                    <a:lnTo>
                      <a:pt x="397" y="850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40" y="623"/>
                    </a:lnTo>
                    <a:lnTo>
                      <a:pt x="198" y="652"/>
                    </a:lnTo>
                    <a:lnTo>
                      <a:pt x="142" y="708"/>
                    </a:lnTo>
                    <a:lnTo>
                      <a:pt x="57" y="708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85" y="482"/>
                    </a:lnTo>
                    <a:lnTo>
                      <a:pt x="113" y="340"/>
                    </a:lnTo>
                    <a:lnTo>
                      <a:pt x="170" y="283"/>
                    </a:lnTo>
                    <a:lnTo>
                      <a:pt x="142" y="226"/>
                    </a:lnTo>
                    <a:lnTo>
                      <a:pt x="227" y="226"/>
                    </a:lnTo>
                    <a:lnTo>
                      <a:pt x="255" y="255"/>
                    </a:lnTo>
                    <a:lnTo>
                      <a:pt x="283" y="226"/>
                    </a:lnTo>
                    <a:lnTo>
                      <a:pt x="340" y="255"/>
                    </a:lnTo>
                    <a:lnTo>
                      <a:pt x="397" y="255"/>
                    </a:lnTo>
                    <a:lnTo>
                      <a:pt x="510" y="311"/>
                    </a:lnTo>
                    <a:lnTo>
                      <a:pt x="624" y="283"/>
                    </a:lnTo>
                    <a:lnTo>
                      <a:pt x="737" y="198"/>
                    </a:lnTo>
                    <a:lnTo>
                      <a:pt x="680" y="170"/>
                    </a:lnTo>
                    <a:lnTo>
                      <a:pt x="737" y="85"/>
                    </a:lnTo>
                    <a:lnTo>
                      <a:pt x="765" y="113"/>
                    </a:lnTo>
                    <a:lnTo>
                      <a:pt x="822" y="56"/>
                    </a:lnTo>
                    <a:lnTo>
                      <a:pt x="879" y="0"/>
                    </a:lnTo>
                    <a:lnTo>
                      <a:pt x="964" y="56"/>
                    </a:lnTo>
                    <a:lnTo>
                      <a:pt x="992" y="28"/>
                    </a:lnTo>
                    <a:lnTo>
                      <a:pt x="1021" y="56"/>
                    </a:lnTo>
                    <a:lnTo>
                      <a:pt x="1134" y="85"/>
                    </a:lnTo>
                    <a:lnTo>
                      <a:pt x="1191" y="141"/>
                    </a:lnTo>
                    <a:lnTo>
                      <a:pt x="1162" y="226"/>
                    </a:lnTo>
                    <a:lnTo>
                      <a:pt x="1191" y="255"/>
                    </a:lnTo>
                    <a:lnTo>
                      <a:pt x="1191" y="311"/>
                    </a:lnTo>
                    <a:lnTo>
                      <a:pt x="1219" y="340"/>
                    </a:lnTo>
                    <a:lnTo>
                      <a:pt x="1219" y="368"/>
                    </a:lnTo>
                    <a:lnTo>
                      <a:pt x="1219" y="397"/>
                    </a:lnTo>
                    <a:lnTo>
                      <a:pt x="1191" y="425"/>
                    </a:lnTo>
                    <a:lnTo>
                      <a:pt x="1162" y="482"/>
                    </a:lnTo>
                    <a:lnTo>
                      <a:pt x="1191" y="482"/>
                    </a:lnTo>
                    <a:lnTo>
                      <a:pt x="1219" y="538"/>
                    </a:lnTo>
                    <a:lnTo>
                      <a:pt x="1162" y="567"/>
                    </a:lnTo>
                    <a:lnTo>
                      <a:pt x="1134" y="595"/>
                    </a:lnTo>
                    <a:lnTo>
                      <a:pt x="1162" y="623"/>
                    </a:lnTo>
                    <a:lnTo>
                      <a:pt x="1106" y="680"/>
                    </a:lnTo>
                    <a:lnTo>
                      <a:pt x="1049" y="680"/>
                    </a:lnTo>
                    <a:lnTo>
                      <a:pt x="992" y="708"/>
                    </a:lnTo>
                    <a:lnTo>
                      <a:pt x="936" y="680"/>
                    </a:lnTo>
                    <a:lnTo>
                      <a:pt x="879" y="680"/>
                    </a:lnTo>
                    <a:lnTo>
                      <a:pt x="822" y="737"/>
                    </a:lnTo>
                    <a:lnTo>
                      <a:pt x="737" y="680"/>
                    </a:lnTo>
                    <a:lnTo>
                      <a:pt x="680" y="680"/>
                    </a:lnTo>
                    <a:lnTo>
                      <a:pt x="539" y="907"/>
                    </a:lnTo>
                    <a:lnTo>
                      <a:pt x="482" y="878"/>
                    </a:lnTo>
                    <a:lnTo>
                      <a:pt x="397" y="8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911" y="2785"/>
                <a:ext cx="708" cy="822"/>
              </a:xfrm>
              <a:custGeom>
                <a:avLst/>
                <a:gdLst>
                  <a:gd name="T0" fmla="*/ 226 w 708"/>
                  <a:gd name="T1" fmla="*/ 822 h 822"/>
                  <a:gd name="T2" fmla="*/ 170 w 708"/>
                  <a:gd name="T3" fmla="*/ 765 h 822"/>
                  <a:gd name="T4" fmla="*/ 141 w 708"/>
                  <a:gd name="T5" fmla="*/ 680 h 822"/>
                  <a:gd name="T6" fmla="*/ 85 w 708"/>
                  <a:gd name="T7" fmla="*/ 652 h 822"/>
                  <a:gd name="T8" fmla="*/ 85 w 708"/>
                  <a:gd name="T9" fmla="*/ 623 h 822"/>
                  <a:gd name="T10" fmla="*/ 56 w 708"/>
                  <a:gd name="T11" fmla="*/ 567 h 822"/>
                  <a:gd name="T12" fmla="*/ 56 w 708"/>
                  <a:gd name="T13" fmla="*/ 538 h 822"/>
                  <a:gd name="T14" fmla="*/ 56 w 708"/>
                  <a:gd name="T15" fmla="*/ 510 h 822"/>
                  <a:gd name="T16" fmla="*/ 0 w 708"/>
                  <a:gd name="T17" fmla="*/ 510 h 822"/>
                  <a:gd name="T18" fmla="*/ 0 w 708"/>
                  <a:gd name="T19" fmla="*/ 453 h 822"/>
                  <a:gd name="T20" fmla="*/ 56 w 708"/>
                  <a:gd name="T21" fmla="*/ 453 h 822"/>
                  <a:gd name="T22" fmla="*/ 85 w 708"/>
                  <a:gd name="T23" fmla="*/ 453 h 822"/>
                  <a:gd name="T24" fmla="*/ 141 w 708"/>
                  <a:gd name="T25" fmla="*/ 425 h 822"/>
                  <a:gd name="T26" fmla="*/ 141 w 708"/>
                  <a:gd name="T27" fmla="*/ 340 h 822"/>
                  <a:gd name="T28" fmla="*/ 198 w 708"/>
                  <a:gd name="T29" fmla="*/ 255 h 822"/>
                  <a:gd name="T30" fmla="*/ 170 w 708"/>
                  <a:gd name="T31" fmla="*/ 170 h 822"/>
                  <a:gd name="T32" fmla="*/ 226 w 708"/>
                  <a:gd name="T33" fmla="*/ 85 h 822"/>
                  <a:gd name="T34" fmla="*/ 311 w 708"/>
                  <a:gd name="T35" fmla="*/ 56 h 822"/>
                  <a:gd name="T36" fmla="*/ 340 w 708"/>
                  <a:gd name="T37" fmla="*/ 28 h 822"/>
                  <a:gd name="T38" fmla="*/ 340 w 708"/>
                  <a:gd name="T39" fmla="*/ 0 h 822"/>
                  <a:gd name="T40" fmla="*/ 368 w 708"/>
                  <a:gd name="T41" fmla="*/ 28 h 822"/>
                  <a:gd name="T42" fmla="*/ 396 w 708"/>
                  <a:gd name="T43" fmla="*/ 0 h 822"/>
                  <a:gd name="T44" fmla="*/ 453 w 708"/>
                  <a:gd name="T45" fmla="*/ 28 h 822"/>
                  <a:gd name="T46" fmla="*/ 453 w 708"/>
                  <a:gd name="T47" fmla="*/ 141 h 822"/>
                  <a:gd name="T48" fmla="*/ 510 w 708"/>
                  <a:gd name="T49" fmla="*/ 170 h 822"/>
                  <a:gd name="T50" fmla="*/ 510 w 708"/>
                  <a:gd name="T51" fmla="*/ 226 h 822"/>
                  <a:gd name="T52" fmla="*/ 482 w 708"/>
                  <a:gd name="T53" fmla="*/ 283 h 822"/>
                  <a:gd name="T54" fmla="*/ 538 w 708"/>
                  <a:gd name="T55" fmla="*/ 340 h 822"/>
                  <a:gd name="T56" fmla="*/ 567 w 708"/>
                  <a:gd name="T57" fmla="*/ 425 h 822"/>
                  <a:gd name="T58" fmla="*/ 595 w 708"/>
                  <a:gd name="T59" fmla="*/ 397 h 822"/>
                  <a:gd name="T60" fmla="*/ 652 w 708"/>
                  <a:gd name="T61" fmla="*/ 397 h 822"/>
                  <a:gd name="T62" fmla="*/ 652 w 708"/>
                  <a:gd name="T63" fmla="*/ 453 h 822"/>
                  <a:gd name="T64" fmla="*/ 708 w 708"/>
                  <a:gd name="T65" fmla="*/ 510 h 822"/>
                  <a:gd name="T66" fmla="*/ 652 w 708"/>
                  <a:gd name="T67" fmla="*/ 538 h 822"/>
                  <a:gd name="T68" fmla="*/ 680 w 708"/>
                  <a:gd name="T69" fmla="*/ 595 h 822"/>
                  <a:gd name="T70" fmla="*/ 652 w 708"/>
                  <a:gd name="T71" fmla="*/ 623 h 822"/>
                  <a:gd name="T72" fmla="*/ 595 w 708"/>
                  <a:gd name="T73" fmla="*/ 623 h 822"/>
                  <a:gd name="T74" fmla="*/ 538 w 708"/>
                  <a:gd name="T75" fmla="*/ 708 h 822"/>
                  <a:gd name="T76" fmla="*/ 482 w 708"/>
                  <a:gd name="T77" fmla="*/ 680 h 822"/>
                  <a:gd name="T78" fmla="*/ 425 w 708"/>
                  <a:gd name="T79" fmla="*/ 737 h 822"/>
                  <a:gd name="T80" fmla="*/ 283 w 708"/>
                  <a:gd name="T81" fmla="*/ 765 h 822"/>
                  <a:gd name="T82" fmla="*/ 226 w 708"/>
                  <a:gd name="T83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8" h="822">
                    <a:moveTo>
                      <a:pt x="226" y="822"/>
                    </a:moveTo>
                    <a:lnTo>
                      <a:pt x="170" y="765"/>
                    </a:lnTo>
                    <a:lnTo>
                      <a:pt x="141" y="680"/>
                    </a:lnTo>
                    <a:lnTo>
                      <a:pt x="85" y="652"/>
                    </a:lnTo>
                    <a:lnTo>
                      <a:pt x="85" y="623"/>
                    </a:lnTo>
                    <a:lnTo>
                      <a:pt x="56" y="567"/>
                    </a:lnTo>
                    <a:lnTo>
                      <a:pt x="56" y="538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85" y="453"/>
                    </a:lnTo>
                    <a:lnTo>
                      <a:pt x="141" y="425"/>
                    </a:lnTo>
                    <a:lnTo>
                      <a:pt x="141" y="340"/>
                    </a:lnTo>
                    <a:lnTo>
                      <a:pt x="198" y="255"/>
                    </a:lnTo>
                    <a:lnTo>
                      <a:pt x="170" y="170"/>
                    </a:lnTo>
                    <a:lnTo>
                      <a:pt x="226" y="85"/>
                    </a:lnTo>
                    <a:lnTo>
                      <a:pt x="311" y="56"/>
                    </a:lnTo>
                    <a:lnTo>
                      <a:pt x="340" y="28"/>
                    </a:lnTo>
                    <a:lnTo>
                      <a:pt x="340" y="0"/>
                    </a:lnTo>
                    <a:lnTo>
                      <a:pt x="368" y="28"/>
                    </a:lnTo>
                    <a:lnTo>
                      <a:pt x="396" y="0"/>
                    </a:lnTo>
                    <a:lnTo>
                      <a:pt x="453" y="28"/>
                    </a:lnTo>
                    <a:lnTo>
                      <a:pt x="453" y="141"/>
                    </a:lnTo>
                    <a:lnTo>
                      <a:pt x="510" y="170"/>
                    </a:lnTo>
                    <a:lnTo>
                      <a:pt x="510" y="226"/>
                    </a:lnTo>
                    <a:lnTo>
                      <a:pt x="482" y="283"/>
                    </a:lnTo>
                    <a:lnTo>
                      <a:pt x="538" y="340"/>
                    </a:lnTo>
                    <a:lnTo>
                      <a:pt x="567" y="425"/>
                    </a:lnTo>
                    <a:lnTo>
                      <a:pt x="595" y="397"/>
                    </a:lnTo>
                    <a:lnTo>
                      <a:pt x="652" y="397"/>
                    </a:lnTo>
                    <a:lnTo>
                      <a:pt x="652" y="453"/>
                    </a:lnTo>
                    <a:lnTo>
                      <a:pt x="708" y="510"/>
                    </a:lnTo>
                    <a:lnTo>
                      <a:pt x="652" y="538"/>
                    </a:lnTo>
                    <a:lnTo>
                      <a:pt x="680" y="595"/>
                    </a:lnTo>
                    <a:lnTo>
                      <a:pt x="652" y="623"/>
                    </a:lnTo>
                    <a:lnTo>
                      <a:pt x="595" y="623"/>
                    </a:lnTo>
                    <a:lnTo>
                      <a:pt x="538" y="708"/>
                    </a:lnTo>
                    <a:lnTo>
                      <a:pt x="482" y="680"/>
                    </a:lnTo>
                    <a:lnTo>
                      <a:pt x="425" y="737"/>
                    </a:lnTo>
                    <a:lnTo>
                      <a:pt x="283" y="765"/>
                    </a:lnTo>
                    <a:lnTo>
                      <a:pt x="226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2599" y="3267"/>
                <a:ext cx="340" cy="793"/>
              </a:xfrm>
              <a:custGeom>
                <a:avLst/>
                <a:gdLst>
                  <a:gd name="T0" fmla="*/ 113 w 340"/>
                  <a:gd name="T1" fmla="*/ 28 h 793"/>
                  <a:gd name="T2" fmla="*/ 142 w 340"/>
                  <a:gd name="T3" fmla="*/ 0 h 793"/>
                  <a:gd name="T4" fmla="*/ 227 w 340"/>
                  <a:gd name="T5" fmla="*/ 28 h 793"/>
                  <a:gd name="T6" fmla="*/ 198 w 340"/>
                  <a:gd name="T7" fmla="*/ 56 h 793"/>
                  <a:gd name="T8" fmla="*/ 198 w 340"/>
                  <a:gd name="T9" fmla="*/ 170 h 793"/>
                  <a:gd name="T10" fmla="*/ 312 w 340"/>
                  <a:gd name="T11" fmla="*/ 311 h 793"/>
                  <a:gd name="T12" fmla="*/ 312 w 340"/>
                  <a:gd name="T13" fmla="*/ 425 h 793"/>
                  <a:gd name="T14" fmla="*/ 340 w 340"/>
                  <a:gd name="T15" fmla="*/ 453 h 793"/>
                  <a:gd name="T16" fmla="*/ 283 w 340"/>
                  <a:gd name="T17" fmla="*/ 510 h 793"/>
                  <a:gd name="T18" fmla="*/ 340 w 340"/>
                  <a:gd name="T19" fmla="*/ 538 h 793"/>
                  <a:gd name="T20" fmla="*/ 340 w 340"/>
                  <a:gd name="T21" fmla="*/ 652 h 793"/>
                  <a:gd name="T22" fmla="*/ 255 w 340"/>
                  <a:gd name="T23" fmla="*/ 708 h 793"/>
                  <a:gd name="T24" fmla="*/ 198 w 340"/>
                  <a:gd name="T25" fmla="*/ 765 h 793"/>
                  <a:gd name="T26" fmla="*/ 170 w 340"/>
                  <a:gd name="T27" fmla="*/ 737 h 793"/>
                  <a:gd name="T28" fmla="*/ 113 w 340"/>
                  <a:gd name="T29" fmla="*/ 793 h 793"/>
                  <a:gd name="T30" fmla="*/ 85 w 340"/>
                  <a:gd name="T31" fmla="*/ 737 h 793"/>
                  <a:gd name="T32" fmla="*/ 28 w 340"/>
                  <a:gd name="T33" fmla="*/ 708 h 793"/>
                  <a:gd name="T34" fmla="*/ 56 w 340"/>
                  <a:gd name="T35" fmla="*/ 623 h 793"/>
                  <a:gd name="T36" fmla="*/ 85 w 340"/>
                  <a:gd name="T37" fmla="*/ 623 h 793"/>
                  <a:gd name="T38" fmla="*/ 113 w 340"/>
                  <a:gd name="T39" fmla="*/ 510 h 793"/>
                  <a:gd name="T40" fmla="*/ 170 w 340"/>
                  <a:gd name="T41" fmla="*/ 510 h 793"/>
                  <a:gd name="T42" fmla="*/ 142 w 340"/>
                  <a:gd name="T43" fmla="*/ 482 h 793"/>
                  <a:gd name="T44" fmla="*/ 142 w 340"/>
                  <a:gd name="T45" fmla="*/ 425 h 793"/>
                  <a:gd name="T46" fmla="*/ 113 w 340"/>
                  <a:gd name="T47" fmla="*/ 396 h 793"/>
                  <a:gd name="T48" fmla="*/ 85 w 340"/>
                  <a:gd name="T49" fmla="*/ 311 h 793"/>
                  <a:gd name="T50" fmla="*/ 28 w 340"/>
                  <a:gd name="T51" fmla="*/ 283 h 793"/>
                  <a:gd name="T52" fmla="*/ 0 w 340"/>
                  <a:gd name="T53" fmla="*/ 255 h 793"/>
                  <a:gd name="T54" fmla="*/ 28 w 340"/>
                  <a:gd name="T55" fmla="*/ 198 h 793"/>
                  <a:gd name="T56" fmla="*/ 28 w 340"/>
                  <a:gd name="T57" fmla="*/ 170 h 793"/>
                  <a:gd name="T58" fmla="*/ 85 w 340"/>
                  <a:gd name="T59" fmla="*/ 141 h 793"/>
                  <a:gd name="T60" fmla="*/ 113 w 340"/>
                  <a:gd name="T61" fmla="*/ 56 h 793"/>
                  <a:gd name="T62" fmla="*/ 113 w 340"/>
                  <a:gd name="T63" fmla="*/ 28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0" h="793">
                    <a:moveTo>
                      <a:pt x="113" y="28"/>
                    </a:moveTo>
                    <a:lnTo>
                      <a:pt x="142" y="0"/>
                    </a:lnTo>
                    <a:lnTo>
                      <a:pt x="227" y="28"/>
                    </a:lnTo>
                    <a:lnTo>
                      <a:pt x="198" y="56"/>
                    </a:lnTo>
                    <a:lnTo>
                      <a:pt x="198" y="170"/>
                    </a:lnTo>
                    <a:lnTo>
                      <a:pt x="312" y="311"/>
                    </a:lnTo>
                    <a:lnTo>
                      <a:pt x="312" y="425"/>
                    </a:lnTo>
                    <a:lnTo>
                      <a:pt x="340" y="453"/>
                    </a:lnTo>
                    <a:lnTo>
                      <a:pt x="283" y="510"/>
                    </a:lnTo>
                    <a:lnTo>
                      <a:pt x="340" y="538"/>
                    </a:lnTo>
                    <a:lnTo>
                      <a:pt x="340" y="652"/>
                    </a:lnTo>
                    <a:lnTo>
                      <a:pt x="255" y="708"/>
                    </a:lnTo>
                    <a:lnTo>
                      <a:pt x="198" y="765"/>
                    </a:lnTo>
                    <a:lnTo>
                      <a:pt x="170" y="737"/>
                    </a:lnTo>
                    <a:lnTo>
                      <a:pt x="113" y="793"/>
                    </a:lnTo>
                    <a:lnTo>
                      <a:pt x="85" y="737"/>
                    </a:lnTo>
                    <a:lnTo>
                      <a:pt x="28" y="708"/>
                    </a:lnTo>
                    <a:lnTo>
                      <a:pt x="56" y="623"/>
                    </a:lnTo>
                    <a:lnTo>
                      <a:pt x="85" y="623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113" y="396"/>
                    </a:lnTo>
                    <a:lnTo>
                      <a:pt x="85" y="311"/>
                    </a:lnTo>
                    <a:lnTo>
                      <a:pt x="28" y="283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113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1890" y="3295"/>
                <a:ext cx="879" cy="794"/>
              </a:xfrm>
              <a:custGeom>
                <a:avLst/>
                <a:gdLst>
                  <a:gd name="T0" fmla="*/ 567 w 879"/>
                  <a:gd name="T1" fmla="*/ 57 h 794"/>
                  <a:gd name="T2" fmla="*/ 624 w 879"/>
                  <a:gd name="T3" fmla="*/ 85 h 794"/>
                  <a:gd name="T4" fmla="*/ 680 w 879"/>
                  <a:gd name="T5" fmla="*/ 57 h 794"/>
                  <a:gd name="T6" fmla="*/ 680 w 879"/>
                  <a:gd name="T7" fmla="*/ 28 h 794"/>
                  <a:gd name="T8" fmla="*/ 822 w 879"/>
                  <a:gd name="T9" fmla="*/ 0 h 794"/>
                  <a:gd name="T10" fmla="*/ 822 w 879"/>
                  <a:gd name="T11" fmla="*/ 28 h 794"/>
                  <a:gd name="T12" fmla="*/ 794 w 879"/>
                  <a:gd name="T13" fmla="*/ 113 h 794"/>
                  <a:gd name="T14" fmla="*/ 737 w 879"/>
                  <a:gd name="T15" fmla="*/ 142 h 794"/>
                  <a:gd name="T16" fmla="*/ 737 w 879"/>
                  <a:gd name="T17" fmla="*/ 170 h 794"/>
                  <a:gd name="T18" fmla="*/ 709 w 879"/>
                  <a:gd name="T19" fmla="*/ 227 h 794"/>
                  <a:gd name="T20" fmla="*/ 737 w 879"/>
                  <a:gd name="T21" fmla="*/ 255 h 794"/>
                  <a:gd name="T22" fmla="*/ 794 w 879"/>
                  <a:gd name="T23" fmla="*/ 283 h 794"/>
                  <a:gd name="T24" fmla="*/ 822 w 879"/>
                  <a:gd name="T25" fmla="*/ 368 h 794"/>
                  <a:gd name="T26" fmla="*/ 851 w 879"/>
                  <a:gd name="T27" fmla="*/ 397 h 794"/>
                  <a:gd name="T28" fmla="*/ 851 w 879"/>
                  <a:gd name="T29" fmla="*/ 454 h 794"/>
                  <a:gd name="T30" fmla="*/ 879 w 879"/>
                  <a:gd name="T31" fmla="*/ 482 h 794"/>
                  <a:gd name="T32" fmla="*/ 822 w 879"/>
                  <a:gd name="T33" fmla="*/ 482 h 794"/>
                  <a:gd name="T34" fmla="*/ 794 w 879"/>
                  <a:gd name="T35" fmla="*/ 595 h 794"/>
                  <a:gd name="T36" fmla="*/ 765 w 879"/>
                  <a:gd name="T37" fmla="*/ 595 h 794"/>
                  <a:gd name="T38" fmla="*/ 737 w 879"/>
                  <a:gd name="T39" fmla="*/ 680 h 794"/>
                  <a:gd name="T40" fmla="*/ 680 w 879"/>
                  <a:gd name="T41" fmla="*/ 680 h 794"/>
                  <a:gd name="T42" fmla="*/ 680 w 879"/>
                  <a:gd name="T43" fmla="*/ 737 h 794"/>
                  <a:gd name="T44" fmla="*/ 595 w 879"/>
                  <a:gd name="T45" fmla="*/ 765 h 794"/>
                  <a:gd name="T46" fmla="*/ 567 w 879"/>
                  <a:gd name="T47" fmla="*/ 737 h 794"/>
                  <a:gd name="T48" fmla="*/ 425 w 879"/>
                  <a:gd name="T49" fmla="*/ 709 h 794"/>
                  <a:gd name="T50" fmla="*/ 397 w 879"/>
                  <a:gd name="T51" fmla="*/ 567 h 794"/>
                  <a:gd name="T52" fmla="*/ 284 w 879"/>
                  <a:gd name="T53" fmla="*/ 595 h 794"/>
                  <a:gd name="T54" fmla="*/ 227 w 879"/>
                  <a:gd name="T55" fmla="*/ 709 h 794"/>
                  <a:gd name="T56" fmla="*/ 142 w 879"/>
                  <a:gd name="T57" fmla="*/ 709 h 794"/>
                  <a:gd name="T58" fmla="*/ 85 w 879"/>
                  <a:gd name="T59" fmla="*/ 794 h 794"/>
                  <a:gd name="T60" fmla="*/ 0 w 879"/>
                  <a:gd name="T61" fmla="*/ 652 h 794"/>
                  <a:gd name="T62" fmla="*/ 170 w 879"/>
                  <a:gd name="T63" fmla="*/ 567 h 794"/>
                  <a:gd name="T64" fmla="*/ 425 w 879"/>
                  <a:gd name="T65" fmla="*/ 340 h 794"/>
                  <a:gd name="T66" fmla="*/ 482 w 879"/>
                  <a:gd name="T67" fmla="*/ 170 h 794"/>
                  <a:gd name="T68" fmla="*/ 539 w 879"/>
                  <a:gd name="T69" fmla="*/ 142 h 794"/>
                  <a:gd name="T70" fmla="*/ 567 w 879"/>
                  <a:gd name="T71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79" h="794">
                    <a:moveTo>
                      <a:pt x="567" y="57"/>
                    </a:moveTo>
                    <a:lnTo>
                      <a:pt x="624" y="85"/>
                    </a:lnTo>
                    <a:lnTo>
                      <a:pt x="680" y="57"/>
                    </a:lnTo>
                    <a:lnTo>
                      <a:pt x="680" y="28"/>
                    </a:lnTo>
                    <a:lnTo>
                      <a:pt x="822" y="0"/>
                    </a:lnTo>
                    <a:lnTo>
                      <a:pt x="822" y="28"/>
                    </a:lnTo>
                    <a:lnTo>
                      <a:pt x="794" y="113"/>
                    </a:lnTo>
                    <a:lnTo>
                      <a:pt x="737" y="142"/>
                    </a:lnTo>
                    <a:lnTo>
                      <a:pt x="737" y="170"/>
                    </a:lnTo>
                    <a:lnTo>
                      <a:pt x="709" y="227"/>
                    </a:lnTo>
                    <a:lnTo>
                      <a:pt x="737" y="255"/>
                    </a:lnTo>
                    <a:lnTo>
                      <a:pt x="794" y="283"/>
                    </a:lnTo>
                    <a:lnTo>
                      <a:pt x="822" y="368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879" y="482"/>
                    </a:lnTo>
                    <a:lnTo>
                      <a:pt x="822" y="482"/>
                    </a:lnTo>
                    <a:lnTo>
                      <a:pt x="794" y="595"/>
                    </a:lnTo>
                    <a:lnTo>
                      <a:pt x="765" y="595"/>
                    </a:lnTo>
                    <a:lnTo>
                      <a:pt x="737" y="680"/>
                    </a:lnTo>
                    <a:lnTo>
                      <a:pt x="680" y="680"/>
                    </a:lnTo>
                    <a:lnTo>
                      <a:pt x="680" y="737"/>
                    </a:lnTo>
                    <a:lnTo>
                      <a:pt x="595" y="765"/>
                    </a:lnTo>
                    <a:lnTo>
                      <a:pt x="567" y="737"/>
                    </a:lnTo>
                    <a:lnTo>
                      <a:pt x="425" y="709"/>
                    </a:lnTo>
                    <a:lnTo>
                      <a:pt x="397" y="567"/>
                    </a:lnTo>
                    <a:lnTo>
                      <a:pt x="284" y="595"/>
                    </a:lnTo>
                    <a:lnTo>
                      <a:pt x="227" y="709"/>
                    </a:lnTo>
                    <a:lnTo>
                      <a:pt x="142" y="709"/>
                    </a:lnTo>
                    <a:lnTo>
                      <a:pt x="85" y="794"/>
                    </a:lnTo>
                    <a:lnTo>
                      <a:pt x="0" y="652"/>
                    </a:lnTo>
                    <a:lnTo>
                      <a:pt x="170" y="567"/>
                    </a:lnTo>
                    <a:lnTo>
                      <a:pt x="425" y="340"/>
                    </a:lnTo>
                    <a:lnTo>
                      <a:pt x="482" y="170"/>
                    </a:lnTo>
                    <a:lnTo>
                      <a:pt x="539" y="142"/>
                    </a:lnTo>
                    <a:lnTo>
                      <a:pt x="56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117" y="3862"/>
                <a:ext cx="1162" cy="680"/>
              </a:xfrm>
              <a:custGeom>
                <a:avLst/>
                <a:gdLst>
                  <a:gd name="T0" fmla="*/ 0 w 1162"/>
                  <a:gd name="T1" fmla="*/ 142 h 680"/>
                  <a:gd name="T2" fmla="*/ 57 w 1162"/>
                  <a:gd name="T3" fmla="*/ 28 h 680"/>
                  <a:gd name="T4" fmla="*/ 170 w 1162"/>
                  <a:gd name="T5" fmla="*/ 0 h 680"/>
                  <a:gd name="T6" fmla="*/ 198 w 1162"/>
                  <a:gd name="T7" fmla="*/ 142 h 680"/>
                  <a:gd name="T8" fmla="*/ 340 w 1162"/>
                  <a:gd name="T9" fmla="*/ 170 h 680"/>
                  <a:gd name="T10" fmla="*/ 368 w 1162"/>
                  <a:gd name="T11" fmla="*/ 198 h 680"/>
                  <a:gd name="T12" fmla="*/ 453 w 1162"/>
                  <a:gd name="T13" fmla="*/ 170 h 680"/>
                  <a:gd name="T14" fmla="*/ 453 w 1162"/>
                  <a:gd name="T15" fmla="*/ 113 h 680"/>
                  <a:gd name="T16" fmla="*/ 510 w 1162"/>
                  <a:gd name="T17" fmla="*/ 113 h 680"/>
                  <a:gd name="T18" fmla="*/ 567 w 1162"/>
                  <a:gd name="T19" fmla="*/ 142 h 680"/>
                  <a:gd name="T20" fmla="*/ 595 w 1162"/>
                  <a:gd name="T21" fmla="*/ 198 h 680"/>
                  <a:gd name="T22" fmla="*/ 652 w 1162"/>
                  <a:gd name="T23" fmla="*/ 142 h 680"/>
                  <a:gd name="T24" fmla="*/ 680 w 1162"/>
                  <a:gd name="T25" fmla="*/ 170 h 680"/>
                  <a:gd name="T26" fmla="*/ 737 w 1162"/>
                  <a:gd name="T27" fmla="*/ 113 h 680"/>
                  <a:gd name="T28" fmla="*/ 822 w 1162"/>
                  <a:gd name="T29" fmla="*/ 57 h 680"/>
                  <a:gd name="T30" fmla="*/ 879 w 1162"/>
                  <a:gd name="T31" fmla="*/ 85 h 680"/>
                  <a:gd name="T32" fmla="*/ 907 w 1162"/>
                  <a:gd name="T33" fmla="*/ 170 h 680"/>
                  <a:gd name="T34" fmla="*/ 850 w 1162"/>
                  <a:gd name="T35" fmla="*/ 227 h 680"/>
                  <a:gd name="T36" fmla="*/ 879 w 1162"/>
                  <a:gd name="T37" fmla="*/ 255 h 680"/>
                  <a:gd name="T38" fmla="*/ 1049 w 1162"/>
                  <a:gd name="T39" fmla="*/ 255 h 680"/>
                  <a:gd name="T40" fmla="*/ 1049 w 1162"/>
                  <a:gd name="T41" fmla="*/ 312 h 680"/>
                  <a:gd name="T42" fmla="*/ 1162 w 1162"/>
                  <a:gd name="T43" fmla="*/ 368 h 680"/>
                  <a:gd name="T44" fmla="*/ 1105 w 1162"/>
                  <a:gd name="T45" fmla="*/ 539 h 680"/>
                  <a:gd name="T46" fmla="*/ 1049 w 1162"/>
                  <a:gd name="T47" fmla="*/ 624 h 680"/>
                  <a:gd name="T48" fmla="*/ 1049 w 1162"/>
                  <a:gd name="T49" fmla="*/ 652 h 680"/>
                  <a:gd name="T50" fmla="*/ 935 w 1162"/>
                  <a:gd name="T51" fmla="*/ 652 h 680"/>
                  <a:gd name="T52" fmla="*/ 935 w 1162"/>
                  <a:gd name="T53" fmla="*/ 624 h 680"/>
                  <a:gd name="T54" fmla="*/ 850 w 1162"/>
                  <a:gd name="T55" fmla="*/ 595 h 680"/>
                  <a:gd name="T56" fmla="*/ 850 w 1162"/>
                  <a:gd name="T57" fmla="*/ 539 h 680"/>
                  <a:gd name="T58" fmla="*/ 822 w 1162"/>
                  <a:gd name="T59" fmla="*/ 567 h 680"/>
                  <a:gd name="T60" fmla="*/ 822 w 1162"/>
                  <a:gd name="T61" fmla="*/ 510 h 680"/>
                  <a:gd name="T62" fmla="*/ 765 w 1162"/>
                  <a:gd name="T63" fmla="*/ 453 h 680"/>
                  <a:gd name="T64" fmla="*/ 680 w 1162"/>
                  <a:gd name="T65" fmla="*/ 510 h 680"/>
                  <a:gd name="T66" fmla="*/ 567 w 1162"/>
                  <a:gd name="T67" fmla="*/ 482 h 680"/>
                  <a:gd name="T68" fmla="*/ 595 w 1162"/>
                  <a:gd name="T69" fmla="*/ 510 h 680"/>
                  <a:gd name="T70" fmla="*/ 510 w 1162"/>
                  <a:gd name="T71" fmla="*/ 510 h 680"/>
                  <a:gd name="T72" fmla="*/ 482 w 1162"/>
                  <a:gd name="T73" fmla="*/ 567 h 680"/>
                  <a:gd name="T74" fmla="*/ 425 w 1162"/>
                  <a:gd name="T75" fmla="*/ 567 h 680"/>
                  <a:gd name="T76" fmla="*/ 397 w 1162"/>
                  <a:gd name="T77" fmla="*/ 595 h 680"/>
                  <a:gd name="T78" fmla="*/ 312 w 1162"/>
                  <a:gd name="T79" fmla="*/ 624 h 680"/>
                  <a:gd name="T80" fmla="*/ 227 w 1162"/>
                  <a:gd name="T81" fmla="*/ 680 h 680"/>
                  <a:gd name="T82" fmla="*/ 227 w 1162"/>
                  <a:gd name="T83" fmla="*/ 624 h 680"/>
                  <a:gd name="T84" fmla="*/ 142 w 1162"/>
                  <a:gd name="T85" fmla="*/ 624 h 680"/>
                  <a:gd name="T86" fmla="*/ 142 w 1162"/>
                  <a:gd name="T87" fmla="*/ 595 h 680"/>
                  <a:gd name="T88" fmla="*/ 113 w 1162"/>
                  <a:gd name="T89" fmla="*/ 595 h 680"/>
                  <a:gd name="T90" fmla="*/ 113 w 1162"/>
                  <a:gd name="T91" fmla="*/ 510 h 680"/>
                  <a:gd name="T92" fmla="*/ 142 w 1162"/>
                  <a:gd name="T93" fmla="*/ 397 h 680"/>
                  <a:gd name="T94" fmla="*/ 85 w 1162"/>
                  <a:gd name="T95" fmla="*/ 340 h 680"/>
                  <a:gd name="T96" fmla="*/ 113 w 1162"/>
                  <a:gd name="T97" fmla="*/ 283 h 680"/>
                  <a:gd name="T98" fmla="*/ 57 w 1162"/>
                  <a:gd name="T99" fmla="*/ 170 h 680"/>
                  <a:gd name="T100" fmla="*/ 0 w 1162"/>
                  <a:gd name="T101" fmla="*/ 142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62" h="680">
                    <a:moveTo>
                      <a:pt x="0" y="142"/>
                    </a:moveTo>
                    <a:lnTo>
                      <a:pt x="57" y="28"/>
                    </a:lnTo>
                    <a:lnTo>
                      <a:pt x="170" y="0"/>
                    </a:lnTo>
                    <a:lnTo>
                      <a:pt x="198" y="142"/>
                    </a:lnTo>
                    <a:lnTo>
                      <a:pt x="340" y="170"/>
                    </a:lnTo>
                    <a:lnTo>
                      <a:pt x="368" y="198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67" y="142"/>
                    </a:lnTo>
                    <a:lnTo>
                      <a:pt x="595" y="198"/>
                    </a:lnTo>
                    <a:lnTo>
                      <a:pt x="652" y="142"/>
                    </a:lnTo>
                    <a:lnTo>
                      <a:pt x="680" y="170"/>
                    </a:lnTo>
                    <a:lnTo>
                      <a:pt x="737" y="113"/>
                    </a:lnTo>
                    <a:lnTo>
                      <a:pt x="822" y="57"/>
                    </a:lnTo>
                    <a:lnTo>
                      <a:pt x="879" y="85"/>
                    </a:lnTo>
                    <a:lnTo>
                      <a:pt x="907" y="170"/>
                    </a:lnTo>
                    <a:lnTo>
                      <a:pt x="850" y="227"/>
                    </a:lnTo>
                    <a:lnTo>
                      <a:pt x="879" y="255"/>
                    </a:lnTo>
                    <a:lnTo>
                      <a:pt x="1049" y="255"/>
                    </a:lnTo>
                    <a:lnTo>
                      <a:pt x="1049" y="312"/>
                    </a:lnTo>
                    <a:lnTo>
                      <a:pt x="1162" y="368"/>
                    </a:lnTo>
                    <a:lnTo>
                      <a:pt x="1105" y="539"/>
                    </a:lnTo>
                    <a:lnTo>
                      <a:pt x="1049" y="624"/>
                    </a:lnTo>
                    <a:lnTo>
                      <a:pt x="1049" y="652"/>
                    </a:lnTo>
                    <a:lnTo>
                      <a:pt x="935" y="652"/>
                    </a:lnTo>
                    <a:lnTo>
                      <a:pt x="935" y="624"/>
                    </a:lnTo>
                    <a:lnTo>
                      <a:pt x="850" y="595"/>
                    </a:lnTo>
                    <a:lnTo>
                      <a:pt x="850" y="539"/>
                    </a:lnTo>
                    <a:lnTo>
                      <a:pt x="822" y="567"/>
                    </a:lnTo>
                    <a:lnTo>
                      <a:pt x="822" y="510"/>
                    </a:lnTo>
                    <a:lnTo>
                      <a:pt x="765" y="453"/>
                    </a:lnTo>
                    <a:lnTo>
                      <a:pt x="680" y="510"/>
                    </a:lnTo>
                    <a:lnTo>
                      <a:pt x="567" y="482"/>
                    </a:lnTo>
                    <a:lnTo>
                      <a:pt x="595" y="510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25" y="567"/>
                    </a:lnTo>
                    <a:lnTo>
                      <a:pt x="397" y="595"/>
                    </a:lnTo>
                    <a:lnTo>
                      <a:pt x="312" y="624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142" y="624"/>
                    </a:lnTo>
                    <a:lnTo>
                      <a:pt x="142" y="595"/>
                    </a:lnTo>
                    <a:lnTo>
                      <a:pt x="113" y="595"/>
                    </a:lnTo>
                    <a:lnTo>
                      <a:pt x="113" y="510"/>
                    </a:lnTo>
                    <a:lnTo>
                      <a:pt x="142" y="397"/>
                    </a:lnTo>
                    <a:lnTo>
                      <a:pt x="85" y="340"/>
                    </a:lnTo>
                    <a:lnTo>
                      <a:pt x="113" y="283"/>
                    </a:lnTo>
                    <a:lnTo>
                      <a:pt x="57" y="170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2882" y="3352"/>
                <a:ext cx="1219" cy="1304"/>
              </a:xfrm>
              <a:custGeom>
                <a:avLst/>
                <a:gdLst>
                  <a:gd name="T0" fmla="*/ 284 w 1219"/>
                  <a:gd name="T1" fmla="*/ 1275 h 1304"/>
                  <a:gd name="T2" fmla="*/ 340 w 1219"/>
                  <a:gd name="T3" fmla="*/ 1304 h 1304"/>
                  <a:gd name="T4" fmla="*/ 596 w 1219"/>
                  <a:gd name="T5" fmla="*/ 1275 h 1304"/>
                  <a:gd name="T6" fmla="*/ 681 w 1219"/>
                  <a:gd name="T7" fmla="*/ 1219 h 1304"/>
                  <a:gd name="T8" fmla="*/ 681 w 1219"/>
                  <a:gd name="T9" fmla="*/ 1162 h 1304"/>
                  <a:gd name="T10" fmla="*/ 851 w 1219"/>
                  <a:gd name="T11" fmla="*/ 963 h 1304"/>
                  <a:gd name="T12" fmla="*/ 851 w 1219"/>
                  <a:gd name="T13" fmla="*/ 907 h 1304"/>
                  <a:gd name="T14" fmla="*/ 794 w 1219"/>
                  <a:gd name="T15" fmla="*/ 822 h 1304"/>
                  <a:gd name="T16" fmla="*/ 907 w 1219"/>
                  <a:gd name="T17" fmla="*/ 708 h 1304"/>
                  <a:gd name="T18" fmla="*/ 879 w 1219"/>
                  <a:gd name="T19" fmla="*/ 652 h 1304"/>
                  <a:gd name="T20" fmla="*/ 907 w 1219"/>
                  <a:gd name="T21" fmla="*/ 538 h 1304"/>
                  <a:gd name="T22" fmla="*/ 1021 w 1219"/>
                  <a:gd name="T23" fmla="*/ 482 h 1304"/>
                  <a:gd name="T24" fmla="*/ 1078 w 1219"/>
                  <a:gd name="T25" fmla="*/ 311 h 1304"/>
                  <a:gd name="T26" fmla="*/ 1134 w 1219"/>
                  <a:gd name="T27" fmla="*/ 283 h 1304"/>
                  <a:gd name="T28" fmla="*/ 1106 w 1219"/>
                  <a:gd name="T29" fmla="*/ 226 h 1304"/>
                  <a:gd name="T30" fmla="*/ 1219 w 1219"/>
                  <a:gd name="T31" fmla="*/ 170 h 1304"/>
                  <a:gd name="T32" fmla="*/ 1191 w 1219"/>
                  <a:gd name="T33" fmla="*/ 85 h 1304"/>
                  <a:gd name="T34" fmla="*/ 992 w 1219"/>
                  <a:gd name="T35" fmla="*/ 0 h 1304"/>
                  <a:gd name="T36" fmla="*/ 936 w 1219"/>
                  <a:gd name="T37" fmla="*/ 85 h 1304"/>
                  <a:gd name="T38" fmla="*/ 822 w 1219"/>
                  <a:gd name="T39" fmla="*/ 85 h 1304"/>
                  <a:gd name="T40" fmla="*/ 709 w 1219"/>
                  <a:gd name="T41" fmla="*/ 28 h 1304"/>
                  <a:gd name="T42" fmla="*/ 681 w 1219"/>
                  <a:gd name="T43" fmla="*/ 56 h 1304"/>
                  <a:gd name="T44" fmla="*/ 624 w 1219"/>
                  <a:gd name="T45" fmla="*/ 56 h 1304"/>
                  <a:gd name="T46" fmla="*/ 567 w 1219"/>
                  <a:gd name="T47" fmla="*/ 141 h 1304"/>
                  <a:gd name="T48" fmla="*/ 511 w 1219"/>
                  <a:gd name="T49" fmla="*/ 113 h 1304"/>
                  <a:gd name="T50" fmla="*/ 454 w 1219"/>
                  <a:gd name="T51" fmla="*/ 170 h 1304"/>
                  <a:gd name="T52" fmla="*/ 312 w 1219"/>
                  <a:gd name="T53" fmla="*/ 198 h 1304"/>
                  <a:gd name="T54" fmla="*/ 255 w 1219"/>
                  <a:gd name="T55" fmla="*/ 255 h 1304"/>
                  <a:gd name="T56" fmla="*/ 199 w 1219"/>
                  <a:gd name="T57" fmla="*/ 198 h 1304"/>
                  <a:gd name="T58" fmla="*/ 142 w 1219"/>
                  <a:gd name="T59" fmla="*/ 283 h 1304"/>
                  <a:gd name="T60" fmla="*/ 142 w 1219"/>
                  <a:gd name="T61" fmla="*/ 340 h 1304"/>
                  <a:gd name="T62" fmla="*/ 29 w 1219"/>
                  <a:gd name="T63" fmla="*/ 340 h 1304"/>
                  <a:gd name="T64" fmla="*/ 57 w 1219"/>
                  <a:gd name="T65" fmla="*/ 368 h 1304"/>
                  <a:gd name="T66" fmla="*/ 0 w 1219"/>
                  <a:gd name="T67" fmla="*/ 425 h 1304"/>
                  <a:gd name="T68" fmla="*/ 57 w 1219"/>
                  <a:gd name="T69" fmla="*/ 453 h 1304"/>
                  <a:gd name="T70" fmla="*/ 57 w 1219"/>
                  <a:gd name="T71" fmla="*/ 538 h 1304"/>
                  <a:gd name="T72" fmla="*/ 57 w 1219"/>
                  <a:gd name="T73" fmla="*/ 567 h 1304"/>
                  <a:gd name="T74" fmla="*/ 114 w 1219"/>
                  <a:gd name="T75" fmla="*/ 595 h 1304"/>
                  <a:gd name="T76" fmla="*/ 142 w 1219"/>
                  <a:gd name="T77" fmla="*/ 680 h 1304"/>
                  <a:gd name="T78" fmla="*/ 85 w 1219"/>
                  <a:gd name="T79" fmla="*/ 737 h 1304"/>
                  <a:gd name="T80" fmla="*/ 114 w 1219"/>
                  <a:gd name="T81" fmla="*/ 765 h 1304"/>
                  <a:gd name="T82" fmla="*/ 282 w 1219"/>
                  <a:gd name="T83" fmla="*/ 766 h 1304"/>
                  <a:gd name="T84" fmla="*/ 282 w 1219"/>
                  <a:gd name="T85" fmla="*/ 820 h 1304"/>
                  <a:gd name="T86" fmla="*/ 397 w 1219"/>
                  <a:gd name="T87" fmla="*/ 878 h 1304"/>
                  <a:gd name="T88" fmla="*/ 340 w 1219"/>
                  <a:gd name="T89" fmla="*/ 1049 h 1304"/>
                  <a:gd name="T90" fmla="*/ 312 w 1219"/>
                  <a:gd name="T91" fmla="*/ 1077 h 1304"/>
                  <a:gd name="T92" fmla="*/ 284 w 1219"/>
                  <a:gd name="T93" fmla="*/ 1134 h 1304"/>
                  <a:gd name="T94" fmla="*/ 284 w 1219"/>
                  <a:gd name="T95" fmla="*/ 1219 h 1304"/>
                  <a:gd name="T96" fmla="*/ 284 w 1219"/>
                  <a:gd name="T97" fmla="*/ 1275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9" h="1304">
                    <a:moveTo>
                      <a:pt x="284" y="1275"/>
                    </a:moveTo>
                    <a:lnTo>
                      <a:pt x="340" y="1304"/>
                    </a:lnTo>
                    <a:lnTo>
                      <a:pt x="596" y="1275"/>
                    </a:lnTo>
                    <a:lnTo>
                      <a:pt x="681" y="1219"/>
                    </a:lnTo>
                    <a:lnTo>
                      <a:pt x="681" y="1162"/>
                    </a:lnTo>
                    <a:lnTo>
                      <a:pt x="851" y="963"/>
                    </a:lnTo>
                    <a:lnTo>
                      <a:pt x="851" y="907"/>
                    </a:lnTo>
                    <a:lnTo>
                      <a:pt x="794" y="822"/>
                    </a:lnTo>
                    <a:lnTo>
                      <a:pt x="907" y="708"/>
                    </a:lnTo>
                    <a:lnTo>
                      <a:pt x="879" y="652"/>
                    </a:lnTo>
                    <a:lnTo>
                      <a:pt x="907" y="538"/>
                    </a:lnTo>
                    <a:lnTo>
                      <a:pt x="1021" y="482"/>
                    </a:lnTo>
                    <a:lnTo>
                      <a:pt x="1078" y="311"/>
                    </a:lnTo>
                    <a:lnTo>
                      <a:pt x="1134" y="283"/>
                    </a:lnTo>
                    <a:lnTo>
                      <a:pt x="1106" y="226"/>
                    </a:lnTo>
                    <a:lnTo>
                      <a:pt x="1219" y="170"/>
                    </a:lnTo>
                    <a:lnTo>
                      <a:pt x="1191" y="85"/>
                    </a:lnTo>
                    <a:lnTo>
                      <a:pt x="992" y="0"/>
                    </a:lnTo>
                    <a:lnTo>
                      <a:pt x="936" y="85"/>
                    </a:lnTo>
                    <a:lnTo>
                      <a:pt x="822" y="85"/>
                    </a:lnTo>
                    <a:lnTo>
                      <a:pt x="709" y="28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567" y="141"/>
                    </a:lnTo>
                    <a:lnTo>
                      <a:pt x="511" y="113"/>
                    </a:lnTo>
                    <a:lnTo>
                      <a:pt x="454" y="170"/>
                    </a:lnTo>
                    <a:lnTo>
                      <a:pt x="312" y="198"/>
                    </a:lnTo>
                    <a:lnTo>
                      <a:pt x="255" y="255"/>
                    </a:lnTo>
                    <a:lnTo>
                      <a:pt x="199" y="198"/>
                    </a:lnTo>
                    <a:lnTo>
                      <a:pt x="142" y="283"/>
                    </a:lnTo>
                    <a:lnTo>
                      <a:pt x="142" y="340"/>
                    </a:lnTo>
                    <a:lnTo>
                      <a:pt x="29" y="340"/>
                    </a:lnTo>
                    <a:lnTo>
                      <a:pt x="57" y="368"/>
                    </a:lnTo>
                    <a:lnTo>
                      <a:pt x="0" y="425"/>
                    </a:lnTo>
                    <a:lnTo>
                      <a:pt x="57" y="453"/>
                    </a:lnTo>
                    <a:lnTo>
                      <a:pt x="57" y="538"/>
                    </a:lnTo>
                    <a:lnTo>
                      <a:pt x="57" y="567"/>
                    </a:lnTo>
                    <a:lnTo>
                      <a:pt x="114" y="595"/>
                    </a:lnTo>
                    <a:lnTo>
                      <a:pt x="142" y="680"/>
                    </a:lnTo>
                    <a:lnTo>
                      <a:pt x="85" y="737"/>
                    </a:lnTo>
                    <a:lnTo>
                      <a:pt x="114" y="765"/>
                    </a:lnTo>
                    <a:lnTo>
                      <a:pt x="282" y="766"/>
                    </a:lnTo>
                    <a:lnTo>
                      <a:pt x="282" y="820"/>
                    </a:lnTo>
                    <a:lnTo>
                      <a:pt x="397" y="878"/>
                    </a:lnTo>
                    <a:lnTo>
                      <a:pt x="340" y="1049"/>
                    </a:lnTo>
                    <a:lnTo>
                      <a:pt x="312" y="1077"/>
                    </a:lnTo>
                    <a:lnTo>
                      <a:pt x="284" y="1134"/>
                    </a:lnTo>
                    <a:lnTo>
                      <a:pt x="284" y="1219"/>
                    </a:lnTo>
                    <a:lnTo>
                      <a:pt x="284" y="12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1493" y="3947"/>
                <a:ext cx="1446" cy="907"/>
              </a:xfrm>
              <a:custGeom>
                <a:avLst/>
                <a:gdLst>
                  <a:gd name="T0" fmla="*/ 1446 w 1446"/>
                  <a:gd name="T1" fmla="*/ 482 h 907"/>
                  <a:gd name="T2" fmla="*/ 1446 w 1446"/>
                  <a:gd name="T3" fmla="*/ 425 h 907"/>
                  <a:gd name="T4" fmla="*/ 1389 w 1446"/>
                  <a:gd name="T5" fmla="*/ 368 h 907"/>
                  <a:gd name="T6" fmla="*/ 1304 w 1446"/>
                  <a:gd name="T7" fmla="*/ 425 h 907"/>
                  <a:gd name="T8" fmla="*/ 1191 w 1446"/>
                  <a:gd name="T9" fmla="*/ 397 h 907"/>
                  <a:gd name="T10" fmla="*/ 1219 w 1446"/>
                  <a:gd name="T11" fmla="*/ 425 h 907"/>
                  <a:gd name="T12" fmla="*/ 1134 w 1446"/>
                  <a:gd name="T13" fmla="*/ 425 h 907"/>
                  <a:gd name="T14" fmla="*/ 1106 w 1446"/>
                  <a:gd name="T15" fmla="*/ 482 h 907"/>
                  <a:gd name="T16" fmla="*/ 1049 w 1446"/>
                  <a:gd name="T17" fmla="*/ 482 h 907"/>
                  <a:gd name="T18" fmla="*/ 1021 w 1446"/>
                  <a:gd name="T19" fmla="*/ 510 h 907"/>
                  <a:gd name="T20" fmla="*/ 936 w 1446"/>
                  <a:gd name="T21" fmla="*/ 539 h 907"/>
                  <a:gd name="T22" fmla="*/ 851 w 1446"/>
                  <a:gd name="T23" fmla="*/ 595 h 907"/>
                  <a:gd name="T24" fmla="*/ 851 w 1446"/>
                  <a:gd name="T25" fmla="*/ 539 h 907"/>
                  <a:gd name="T26" fmla="*/ 766 w 1446"/>
                  <a:gd name="T27" fmla="*/ 539 h 907"/>
                  <a:gd name="T28" fmla="*/ 766 w 1446"/>
                  <a:gd name="T29" fmla="*/ 510 h 907"/>
                  <a:gd name="T30" fmla="*/ 737 w 1446"/>
                  <a:gd name="T31" fmla="*/ 510 h 907"/>
                  <a:gd name="T32" fmla="*/ 737 w 1446"/>
                  <a:gd name="T33" fmla="*/ 425 h 907"/>
                  <a:gd name="T34" fmla="*/ 766 w 1446"/>
                  <a:gd name="T35" fmla="*/ 312 h 907"/>
                  <a:gd name="T36" fmla="*/ 709 w 1446"/>
                  <a:gd name="T37" fmla="*/ 255 h 907"/>
                  <a:gd name="T38" fmla="*/ 737 w 1446"/>
                  <a:gd name="T39" fmla="*/ 198 h 907"/>
                  <a:gd name="T40" fmla="*/ 681 w 1446"/>
                  <a:gd name="T41" fmla="*/ 85 h 907"/>
                  <a:gd name="T42" fmla="*/ 624 w 1446"/>
                  <a:gd name="T43" fmla="*/ 57 h 907"/>
                  <a:gd name="T44" fmla="*/ 539 w 1446"/>
                  <a:gd name="T45" fmla="*/ 57 h 907"/>
                  <a:gd name="T46" fmla="*/ 482 w 1446"/>
                  <a:gd name="T47" fmla="*/ 142 h 907"/>
                  <a:gd name="T48" fmla="*/ 397 w 1446"/>
                  <a:gd name="T49" fmla="*/ 0 h 907"/>
                  <a:gd name="T50" fmla="*/ 227 w 1446"/>
                  <a:gd name="T51" fmla="*/ 57 h 907"/>
                  <a:gd name="T52" fmla="*/ 0 w 1446"/>
                  <a:gd name="T53" fmla="*/ 340 h 907"/>
                  <a:gd name="T54" fmla="*/ 28 w 1446"/>
                  <a:gd name="T55" fmla="*/ 425 h 907"/>
                  <a:gd name="T56" fmla="*/ 142 w 1446"/>
                  <a:gd name="T57" fmla="*/ 425 h 907"/>
                  <a:gd name="T58" fmla="*/ 199 w 1446"/>
                  <a:gd name="T59" fmla="*/ 482 h 907"/>
                  <a:gd name="T60" fmla="*/ 199 w 1446"/>
                  <a:gd name="T61" fmla="*/ 539 h 907"/>
                  <a:gd name="T62" fmla="*/ 142 w 1446"/>
                  <a:gd name="T63" fmla="*/ 567 h 907"/>
                  <a:gd name="T64" fmla="*/ 170 w 1446"/>
                  <a:gd name="T65" fmla="*/ 624 h 907"/>
                  <a:gd name="T66" fmla="*/ 227 w 1446"/>
                  <a:gd name="T67" fmla="*/ 652 h 907"/>
                  <a:gd name="T68" fmla="*/ 255 w 1446"/>
                  <a:gd name="T69" fmla="*/ 680 h 907"/>
                  <a:gd name="T70" fmla="*/ 284 w 1446"/>
                  <a:gd name="T71" fmla="*/ 794 h 907"/>
                  <a:gd name="T72" fmla="*/ 312 w 1446"/>
                  <a:gd name="T73" fmla="*/ 765 h 907"/>
                  <a:gd name="T74" fmla="*/ 369 w 1446"/>
                  <a:gd name="T75" fmla="*/ 794 h 907"/>
                  <a:gd name="T76" fmla="*/ 397 w 1446"/>
                  <a:gd name="T77" fmla="*/ 822 h 907"/>
                  <a:gd name="T78" fmla="*/ 482 w 1446"/>
                  <a:gd name="T79" fmla="*/ 822 h 907"/>
                  <a:gd name="T80" fmla="*/ 539 w 1446"/>
                  <a:gd name="T81" fmla="*/ 765 h 907"/>
                  <a:gd name="T82" fmla="*/ 595 w 1446"/>
                  <a:gd name="T83" fmla="*/ 850 h 907"/>
                  <a:gd name="T84" fmla="*/ 681 w 1446"/>
                  <a:gd name="T85" fmla="*/ 822 h 907"/>
                  <a:gd name="T86" fmla="*/ 737 w 1446"/>
                  <a:gd name="T87" fmla="*/ 822 h 907"/>
                  <a:gd name="T88" fmla="*/ 794 w 1446"/>
                  <a:gd name="T89" fmla="*/ 879 h 907"/>
                  <a:gd name="T90" fmla="*/ 879 w 1446"/>
                  <a:gd name="T91" fmla="*/ 907 h 907"/>
                  <a:gd name="T92" fmla="*/ 907 w 1446"/>
                  <a:gd name="T93" fmla="*/ 879 h 907"/>
                  <a:gd name="T94" fmla="*/ 992 w 1446"/>
                  <a:gd name="T95" fmla="*/ 907 h 907"/>
                  <a:gd name="T96" fmla="*/ 1021 w 1446"/>
                  <a:gd name="T97" fmla="*/ 822 h 907"/>
                  <a:gd name="T98" fmla="*/ 1021 w 1446"/>
                  <a:gd name="T99" fmla="*/ 765 h 907"/>
                  <a:gd name="T100" fmla="*/ 1077 w 1446"/>
                  <a:gd name="T101" fmla="*/ 765 h 907"/>
                  <a:gd name="T102" fmla="*/ 1077 w 1446"/>
                  <a:gd name="T103" fmla="*/ 794 h 907"/>
                  <a:gd name="T104" fmla="*/ 1162 w 1446"/>
                  <a:gd name="T105" fmla="*/ 737 h 907"/>
                  <a:gd name="T106" fmla="*/ 1162 w 1446"/>
                  <a:gd name="T107" fmla="*/ 624 h 907"/>
                  <a:gd name="T108" fmla="*/ 1191 w 1446"/>
                  <a:gd name="T109" fmla="*/ 595 h 907"/>
                  <a:gd name="T110" fmla="*/ 1276 w 1446"/>
                  <a:gd name="T111" fmla="*/ 624 h 907"/>
                  <a:gd name="T112" fmla="*/ 1333 w 1446"/>
                  <a:gd name="T113" fmla="*/ 539 h 907"/>
                  <a:gd name="T114" fmla="*/ 1389 w 1446"/>
                  <a:gd name="T115" fmla="*/ 539 h 907"/>
                  <a:gd name="T116" fmla="*/ 1418 w 1446"/>
                  <a:gd name="T117" fmla="*/ 539 h 907"/>
                  <a:gd name="T118" fmla="*/ 1446 w 1446"/>
                  <a:gd name="T119" fmla="*/ 482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46" h="907">
                    <a:moveTo>
                      <a:pt x="1446" y="482"/>
                    </a:moveTo>
                    <a:lnTo>
                      <a:pt x="1446" y="425"/>
                    </a:lnTo>
                    <a:lnTo>
                      <a:pt x="1389" y="368"/>
                    </a:lnTo>
                    <a:lnTo>
                      <a:pt x="1304" y="425"/>
                    </a:lnTo>
                    <a:lnTo>
                      <a:pt x="1191" y="397"/>
                    </a:lnTo>
                    <a:lnTo>
                      <a:pt x="1219" y="425"/>
                    </a:lnTo>
                    <a:lnTo>
                      <a:pt x="1134" y="425"/>
                    </a:lnTo>
                    <a:lnTo>
                      <a:pt x="1106" y="482"/>
                    </a:lnTo>
                    <a:lnTo>
                      <a:pt x="1049" y="482"/>
                    </a:lnTo>
                    <a:lnTo>
                      <a:pt x="1021" y="510"/>
                    </a:lnTo>
                    <a:lnTo>
                      <a:pt x="936" y="539"/>
                    </a:lnTo>
                    <a:lnTo>
                      <a:pt x="851" y="595"/>
                    </a:lnTo>
                    <a:lnTo>
                      <a:pt x="851" y="539"/>
                    </a:lnTo>
                    <a:lnTo>
                      <a:pt x="766" y="539"/>
                    </a:lnTo>
                    <a:lnTo>
                      <a:pt x="766" y="510"/>
                    </a:lnTo>
                    <a:lnTo>
                      <a:pt x="737" y="510"/>
                    </a:lnTo>
                    <a:lnTo>
                      <a:pt x="737" y="425"/>
                    </a:lnTo>
                    <a:lnTo>
                      <a:pt x="766" y="312"/>
                    </a:lnTo>
                    <a:lnTo>
                      <a:pt x="709" y="255"/>
                    </a:lnTo>
                    <a:lnTo>
                      <a:pt x="737" y="198"/>
                    </a:lnTo>
                    <a:lnTo>
                      <a:pt x="681" y="85"/>
                    </a:lnTo>
                    <a:lnTo>
                      <a:pt x="624" y="57"/>
                    </a:lnTo>
                    <a:lnTo>
                      <a:pt x="539" y="57"/>
                    </a:lnTo>
                    <a:lnTo>
                      <a:pt x="482" y="142"/>
                    </a:lnTo>
                    <a:lnTo>
                      <a:pt x="397" y="0"/>
                    </a:lnTo>
                    <a:lnTo>
                      <a:pt x="227" y="57"/>
                    </a:lnTo>
                    <a:lnTo>
                      <a:pt x="0" y="340"/>
                    </a:lnTo>
                    <a:lnTo>
                      <a:pt x="28" y="425"/>
                    </a:lnTo>
                    <a:lnTo>
                      <a:pt x="142" y="425"/>
                    </a:lnTo>
                    <a:lnTo>
                      <a:pt x="199" y="482"/>
                    </a:lnTo>
                    <a:lnTo>
                      <a:pt x="199" y="539"/>
                    </a:lnTo>
                    <a:lnTo>
                      <a:pt x="142" y="567"/>
                    </a:lnTo>
                    <a:lnTo>
                      <a:pt x="170" y="624"/>
                    </a:lnTo>
                    <a:lnTo>
                      <a:pt x="227" y="652"/>
                    </a:lnTo>
                    <a:lnTo>
                      <a:pt x="255" y="680"/>
                    </a:lnTo>
                    <a:lnTo>
                      <a:pt x="284" y="794"/>
                    </a:lnTo>
                    <a:lnTo>
                      <a:pt x="312" y="765"/>
                    </a:lnTo>
                    <a:lnTo>
                      <a:pt x="369" y="794"/>
                    </a:lnTo>
                    <a:lnTo>
                      <a:pt x="397" y="822"/>
                    </a:lnTo>
                    <a:lnTo>
                      <a:pt x="482" y="822"/>
                    </a:lnTo>
                    <a:lnTo>
                      <a:pt x="539" y="765"/>
                    </a:lnTo>
                    <a:lnTo>
                      <a:pt x="595" y="850"/>
                    </a:lnTo>
                    <a:lnTo>
                      <a:pt x="681" y="822"/>
                    </a:lnTo>
                    <a:lnTo>
                      <a:pt x="737" y="822"/>
                    </a:lnTo>
                    <a:lnTo>
                      <a:pt x="794" y="879"/>
                    </a:lnTo>
                    <a:lnTo>
                      <a:pt x="879" y="907"/>
                    </a:lnTo>
                    <a:lnTo>
                      <a:pt x="907" y="879"/>
                    </a:lnTo>
                    <a:lnTo>
                      <a:pt x="992" y="907"/>
                    </a:lnTo>
                    <a:lnTo>
                      <a:pt x="1021" y="822"/>
                    </a:lnTo>
                    <a:lnTo>
                      <a:pt x="1021" y="765"/>
                    </a:lnTo>
                    <a:lnTo>
                      <a:pt x="1077" y="765"/>
                    </a:lnTo>
                    <a:lnTo>
                      <a:pt x="1077" y="794"/>
                    </a:lnTo>
                    <a:lnTo>
                      <a:pt x="1162" y="737"/>
                    </a:lnTo>
                    <a:lnTo>
                      <a:pt x="1162" y="624"/>
                    </a:lnTo>
                    <a:lnTo>
                      <a:pt x="1191" y="595"/>
                    </a:lnTo>
                    <a:lnTo>
                      <a:pt x="1276" y="624"/>
                    </a:lnTo>
                    <a:lnTo>
                      <a:pt x="1333" y="539"/>
                    </a:lnTo>
                    <a:lnTo>
                      <a:pt x="1389" y="539"/>
                    </a:lnTo>
                    <a:lnTo>
                      <a:pt x="1418" y="539"/>
                    </a:lnTo>
                    <a:lnTo>
                      <a:pt x="1446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1295" y="4401"/>
                <a:ext cx="1871" cy="935"/>
              </a:xfrm>
              <a:custGeom>
                <a:avLst/>
                <a:gdLst>
                  <a:gd name="T0" fmla="*/ 1871 w 1871"/>
                  <a:gd name="T1" fmla="*/ 113 h 935"/>
                  <a:gd name="T2" fmla="*/ 1757 w 1871"/>
                  <a:gd name="T3" fmla="*/ 85 h 935"/>
                  <a:gd name="T4" fmla="*/ 1672 w 1871"/>
                  <a:gd name="T5" fmla="*/ 0 h 935"/>
                  <a:gd name="T6" fmla="*/ 1616 w 1871"/>
                  <a:gd name="T7" fmla="*/ 85 h 935"/>
                  <a:gd name="T8" fmla="*/ 1474 w 1871"/>
                  <a:gd name="T9" fmla="*/ 170 h 935"/>
                  <a:gd name="T10" fmla="*/ 1360 w 1871"/>
                  <a:gd name="T11" fmla="*/ 170 h 935"/>
                  <a:gd name="T12" fmla="*/ 1275 w 1871"/>
                  <a:gd name="T13" fmla="*/ 340 h 935"/>
                  <a:gd name="T14" fmla="*/ 1219 w 1871"/>
                  <a:gd name="T15" fmla="*/ 311 h 935"/>
                  <a:gd name="T16" fmla="*/ 1190 w 1871"/>
                  <a:gd name="T17" fmla="*/ 453 h 935"/>
                  <a:gd name="T18" fmla="*/ 1077 w 1871"/>
                  <a:gd name="T19" fmla="*/ 453 h 935"/>
                  <a:gd name="T20" fmla="*/ 935 w 1871"/>
                  <a:gd name="T21" fmla="*/ 368 h 935"/>
                  <a:gd name="T22" fmla="*/ 793 w 1871"/>
                  <a:gd name="T23" fmla="*/ 396 h 935"/>
                  <a:gd name="T24" fmla="*/ 680 w 1871"/>
                  <a:gd name="T25" fmla="*/ 368 h 935"/>
                  <a:gd name="T26" fmla="*/ 567 w 1871"/>
                  <a:gd name="T27" fmla="*/ 340 h 935"/>
                  <a:gd name="T28" fmla="*/ 482 w 1871"/>
                  <a:gd name="T29" fmla="*/ 340 h 935"/>
                  <a:gd name="T30" fmla="*/ 425 w 1871"/>
                  <a:gd name="T31" fmla="*/ 396 h 935"/>
                  <a:gd name="T32" fmla="*/ 397 w 1871"/>
                  <a:gd name="T33" fmla="*/ 510 h 935"/>
                  <a:gd name="T34" fmla="*/ 312 w 1871"/>
                  <a:gd name="T35" fmla="*/ 481 h 935"/>
                  <a:gd name="T36" fmla="*/ 198 w 1871"/>
                  <a:gd name="T37" fmla="*/ 453 h 935"/>
                  <a:gd name="T38" fmla="*/ 170 w 1871"/>
                  <a:gd name="T39" fmla="*/ 538 h 935"/>
                  <a:gd name="T40" fmla="*/ 56 w 1871"/>
                  <a:gd name="T41" fmla="*/ 595 h 935"/>
                  <a:gd name="T42" fmla="*/ 141 w 1871"/>
                  <a:gd name="T43" fmla="*/ 652 h 935"/>
                  <a:gd name="T44" fmla="*/ 198 w 1871"/>
                  <a:gd name="T45" fmla="*/ 595 h 935"/>
                  <a:gd name="T46" fmla="*/ 198 w 1871"/>
                  <a:gd name="T47" fmla="*/ 708 h 935"/>
                  <a:gd name="T48" fmla="*/ 0 w 1871"/>
                  <a:gd name="T49" fmla="*/ 878 h 935"/>
                  <a:gd name="T50" fmla="*/ 113 w 1871"/>
                  <a:gd name="T51" fmla="*/ 907 h 935"/>
                  <a:gd name="T52" fmla="*/ 226 w 1871"/>
                  <a:gd name="T53" fmla="*/ 850 h 935"/>
                  <a:gd name="T54" fmla="*/ 340 w 1871"/>
                  <a:gd name="T55" fmla="*/ 907 h 935"/>
                  <a:gd name="T56" fmla="*/ 482 w 1871"/>
                  <a:gd name="T57" fmla="*/ 878 h 935"/>
                  <a:gd name="T58" fmla="*/ 510 w 1871"/>
                  <a:gd name="T59" fmla="*/ 793 h 935"/>
                  <a:gd name="T60" fmla="*/ 680 w 1871"/>
                  <a:gd name="T61" fmla="*/ 850 h 935"/>
                  <a:gd name="T62" fmla="*/ 850 w 1871"/>
                  <a:gd name="T63" fmla="*/ 822 h 935"/>
                  <a:gd name="T64" fmla="*/ 964 w 1871"/>
                  <a:gd name="T65" fmla="*/ 850 h 935"/>
                  <a:gd name="T66" fmla="*/ 1049 w 1871"/>
                  <a:gd name="T67" fmla="*/ 737 h 935"/>
                  <a:gd name="T68" fmla="*/ 1247 w 1871"/>
                  <a:gd name="T69" fmla="*/ 737 h 935"/>
                  <a:gd name="T70" fmla="*/ 1360 w 1871"/>
                  <a:gd name="T71" fmla="*/ 765 h 935"/>
                  <a:gd name="T72" fmla="*/ 1474 w 1871"/>
                  <a:gd name="T73" fmla="*/ 737 h 935"/>
                  <a:gd name="T74" fmla="*/ 1616 w 1871"/>
                  <a:gd name="T75" fmla="*/ 708 h 935"/>
                  <a:gd name="T76" fmla="*/ 1729 w 1871"/>
                  <a:gd name="T77" fmla="*/ 567 h 935"/>
                  <a:gd name="T78" fmla="*/ 1644 w 1871"/>
                  <a:gd name="T79" fmla="*/ 538 h 935"/>
                  <a:gd name="T80" fmla="*/ 1616 w 1871"/>
                  <a:gd name="T81" fmla="*/ 425 h 935"/>
                  <a:gd name="T82" fmla="*/ 1559 w 1871"/>
                  <a:gd name="T83" fmla="*/ 311 h 935"/>
                  <a:gd name="T84" fmla="*/ 1701 w 1871"/>
                  <a:gd name="T85" fmla="*/ 198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71" h="935">
                    <a:moveTo>
                      <a:pt x="1871" y="226"/>
                    </a:moveTo>
                    <a:lnTo>
                      <a:pt x="1871" y="113"/>
                    </a:lnTo>
                    <a:lnTo>
                      <a:pt x="1757" y="113"/>
                    </a:lnTo>
                    <a:lnTo>
                      <a:pt x="1757" y="85"/>
                    </a:lnTo>
                    <a:lnTo>
                      <a:pt x="1672" y="56"/>
                    </a:lnTo>
                    <a:lnTo>
                      <a:pt x="1672" y="0"/>
                    </a:lnTo>
                    <a:lnTo>
                      <a:pt x="1644" y="28"/>
                    </a:lnTo>
                    <a:lnTo>
                      <a:pt x="1616" y="85"/>
                    </a:lnTo>
                    <a:lnTo>
                      <a:pt x="1531" y="85"/>
                    </a:lnTo>
                    <a:lnTo>
                      <a:pt x="1474" y="170"/>
                    </a:lnTo>
                    <a:lnTo>
                      <a:pt x="1389" y="141"/>
                    </a:lnTo>
                    <a:lnTo>
                      <a:pt x="1360" y="170"/>
                    </a:lnTo>
                    <a:lnTo>
                      <a:pt x="1360" y="283"/>
                    </a:lnTo>
                    <a:lnTo>
                      <a:pt x="1275" y="340"/>
                    </a:lnTo>
                    <a:lnTo>
                      <a:pt x="1275" y="311"/>
                    </a:lnTo>
                    <a:lnTo>
                      <a:pt x="1219" y="311"/>
                    </a:lnTo>
                    <a:lnTo>
                      <a:pt x="1219" y="368"/>
                    </a:lnTo>
                    <a:lnTo>
                      <a:pt x="1190" y="453"/>
                    </a:lnTo>
                    <a:lnTo>
                      <a:pt x="1105" y="425"/>
                    </a:lnTo>
                    <a:lnTo>
                      <a:pt x="1077" y="453"/>
                    </a:lnTo>
                    <a:lnTo>
                      <a:pt x="992" y="425"/>
                    </a:lnTo>
                    <a:lnTo>
                      <a:pt x="935" y="368"/>
                    </a:lnTo>
                    <a:lnTo>
                      <a:pt x="879" y="368"/>
                    </a:lnTo>
                    <a:lnTo>
                      <a:pt x="793" y="396"/>
                    </a:lnTo>
                    <a:lnTo>
                      <a:pt x="737" y="311"/>
                    </a:lnTo>
                    <a:lnTo>
                      <a:pt x="680" y="368"/>
                    </a:lnTo>
                    <a:lnTo>
                      <a:pt x="595" y="368"/>
                    </a:lnTo>
                    <a:lnTo>
                      <a:pt x="567" y="340"/>
                    </a:lnTo>
                    <a:lnTo>
                      <a:pt x="510" y="311"/>
                    </a:lnTo>
                    <a:lnTo>
                      <a:pt x="482" y="340"/>
                    </a:lnTo>
                    <a:lnTo>
                      <a:pt x="425" y="340"/>
                    </a:lnTo>
                    <a:lnTo>
                      <a:pt x="425" y="396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312" y="538"/>
                    </a:lnTo>
                    <a:lnTo>
                      <a:pt x="312" y="481"/>
                    </a:lnTo>
                    <a:lnTo>
                      <a:pt x="226" y="481"/>
                    </a:lnTo>
                    <a:lnTo>
                      <a:pt x="198" y="453"/>
                    </a:lnTo>
                    <a:lnTo>
                      <a:pt x="170" y="481"/>
                    </a:lnTo>
                    <a:lnTo>
                      <a:pt x="170" y="538"/>
                    </a:lnTo>
                    <a:lnTo>
                      <a:pt x="113" y="595"/>
                    </a:lnTo>
                    <a:lnTo>
                      <a:pt x="56" y="595"/>
                    </a:lnTo>
                    <a:lnTo>
                      <a:pt x="85" y="680"/>
                    </a:lnTo>
                    <a:lnTo>
                      <a:pt x="141" y="652"/>
                    </a:lnTo>
                    <a:lnTo>
                      <a:pt x="170" y="595"/>
                    </a:lnTo>
                    <a:lnTo>
                      <a:pt x="198" y="595"/>
                    </a:lnTo>
                    <a:lnTo>
                      <a:pt x="141" y="680"/>
                    </a:lnTo>
                    <a:lnTo>
                      <a:pt x="198" y="708"/>
                    </a:lnTo>
                    <a:lnTo>
                      <a:pt x="28" y="793"/>
                    </a:lnTo>
                    <a:lnTo>
                      <a:pt x="0" y="878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198" y="935"/>
                    </a:lnTo>
                    <a:lnTo>
                      <a:pt x="226" y="850"/>
                    </a:lnTo>
                    <a:lnTo>
                      <a:pt x="255" y="907"/>
                    </a:lnTo>
                    <a:lnTo>
                      <a:pt x="340" y="907"/>
                    </a:lnTo>
                    <a:lnTo>
                      <a:pt x="425" y="850"/>
                    </a:lnTo>
                    <a:lnTo>
                      <a:pt x="482" y="878"/>
                    </a:lnTo>
                    <a:lnTo>
                      <a:pt x="482" y="850"/>
                    </a:lnTo>
                    <a:lnTo>
                      <a:pt x="510" y="793"/>
                    </a:lnTo>
                    <a:lnTo>
                      <a:pt x="567" y="793"/>
                    </a:lnTo>
                    <a:lnTo>
                      <a:pt x="680" y="850"/>
                    </a:lnTo>
                    <a:lnTo>
                      <a:pt x="822" y="850"/>
                    </a:lnTo>
                    <a:lnTo>
                      <a:pt x="850" y="822"/>
                    </a:lnTo>
                    <a:lnTo>
                      <a:pt x="935" y="822"/>
                    </a:lnTo>
                    <a:lnTo>
                      <a:pt x="964" y="850"/>
                    </a:lnTo>
                    <a:lnTo>
                      <a:pt x="1020" y="822"/>
                    </a:lnTo>
                    <a:lnTo>
                      <a:pt x="1049" y="737"/>
                    </a:lnTo>
                    <a:lnTo>
                      <a:pt x="1219" y="765"/>
                    </a:lnTo>
                    <a:lnTo>
                      <a:pt x="1247" y="737"/>
                    </a:lnTo>
                    <a:lnTo>
                      <a:pt x="1275" y="765"/>
                    </a:lnTo>
                    <a:lnTo>
                      <a:pt x="1360" y="765"/>
                    </a:lnTo>
                    <a:lnTo>
                      <a:pt x="1446" y="708"/>
                    </a:lnTo>
                    <a:lnTo>
                      <a:pt x="1474" y="737"/>
                    </a:lnTo>
                    <a:lnTo>
                      <a:pt x="1531" y="765"/>
                    </a:lnTo>
                    <a:lnTo>
                      <a:pt x="1616" y="708"/>
                    </a:lnTo>
                    <a:lnTo>
                      <a:pt x="1616" y="652"/>
                    </a:lnTo>
                    <a:lnTo>
                      <a:pt x="1729" y="567"/>
                    </a:lnTo>
                    <a:lnTo>
                      <a:pt x="1729" y="538"/>
                    </a:lnTo>
                    <a:lnTo>
                      <a:pt x="1644" y="538"/>
                    </a:lnTo>
                    <a:lnTo>
                      <a:pt x="1644" y="453"/>
                    </a:lnTo>
                    <a:lnTo>
                      <a:pt x="1616" y="425"/>
                    </a:lnTo>
                    <a:lnTo>
                      <a:pt x="1616" y="340"/>
                    </a:lnTo>
                    <a:lnTo>
                      <a:pt x="1559" y="311"/>
                    </a:lnTo>
                    <a:lnTo>
                      <a:pt x="1559" y="283"/>
                    </a:lnTo>
                    <a:lnTo>
                      <a:pt x="1701" y="198"/>
                    </a:lnTo>
                    <a:lnTo>
                      <a:pt x="1871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926" y="5818"/>
                <a:ext cx="199" cy="170"/>
              </a:xfrm>
              <a:custGeom>
                <a:avLst/>
                <a:gdLst>
                  <a:gd name="T0" fmla="*/ 170 w 199"/>
                  <a:gd name="T1" fmla="*/ 170 h 170"/>
                  <a:gd name="T2" fmla="*/ 114 w 199"/>
                  <a:gd name="T3" fmla="*/ 142 h 170"/>
                  <a:gd name="T4" fmla="*/ 57 w 199"/>
                  <a:gd name="T5" fmla="*/ 85 h 170"/>
                  <a:gd name="T6" fmla="*/ 0 w 199"/>
                  <a:gd name="T7" fmla="*/ 85 h 170"/>
                  <a:gd name="T8" fmla="*/ 0 w 199"/>
                  <a:gd name="T9" fmla="*/ 28 h 170"/>
                  <a:gd name="T10" fmla="*/ 57 w 199"/>
                  <a:gd name="T11" fmla="*/ 57 h 170"/>
                  <a:gd name="T12" fmla="*/ 114 w 199"/>
                  <a:gd name="T13" fmla="*/ 0 h 170"/>
                  <a:gd name="T14" fmla="*/ 114 w 199"/>
                  <a:gd name="T15" fmla="*/ 85 h 170"/>
                  <a:gd name="T16" fmla="*/ 142 w 199"/>
                  <a:gd name="T17" fmla="*/ 113 h 170"/>
                  <a:gd name="T18" fmla="*/ 199 w 199"/>
                  <a:gd name="T19" fmla="*/ 85 h 170"/>
                  <a:gd name="T20" fmla="*/ 170 w 199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170">
                    <a:moveTo>
                      <a:pt x="170" y="170"/>
                    </a:moveTo>
                    <a:lnTo>
                      <a:pt x="114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57"/>
                    </a:lnTo>
                    <a:lnTo>
                      <a:pt x="114" y="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199" y="85"/>
                    </a:lnTo>
                    <a:lnTo>
                      <a:pt x="17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1125" y="6130"/>
                <a:ext cx="85" cy="57"/>
              </a:xfrm>
              <a:custGeom>
                <a:avLst/>
                <a:gdLst>
                  <a:gd name="T0" fmla="*/ 0 w 85"/>
                  <a:gd name="T1" fmla="*/ 57 h 57"/>
                  <a:gd name="T2" fmla="*/ 0 w 85"/>
                  <a:gd name="T3" fmla="*/ 0 h 57"/>
                  <a:gd name="T4" fmla="*/ 85 w 85"/>
                  <a:gd name="T5" fmla="*/ 0 h 57"/>
                  <a:gd name="T6" fmla="*/ 85 w 85"/>
                  <a:gd name="T7" fmla="*/ 28 h 57"/>
                  <a:gd name="T8" fmla="*/ 56 w 85"/>
                  <a:gd name="T9" fmla="*/ 57 h 57"/>
                  <a:gd name="T10" fmla="*/ 0 w 85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57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56" y="57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259" y="5449"/>
                <a:ext cx="510" cy="596"/>
              </a:xfrm>
              <a:custGeom>
                <a:avLst/>
                <a:gdLst>
                  <a:gd name="T0" fmla="*/ 0 w 510"/>
                  <a:gd name="T1" fmla="*/ 397 h 596"/>
                  <a:gd name="T2" fmla="*/ 0 w 510"/>
                  <a:gd name="T3" fmla="*/ 454 h 596"/>
                  <a:gd name="T4" fmla="*/ 85 w 510"/>
                  <a:gd name="T5" fmla="*/ 511 h 596"/>
                  <a:gd name="T6" fmla="*/ 141 w 510"/>
                  <a:gd name="T7" fmla="*/ 567 h 596"/>
                  <a:gd name="T8" fmla="*/ 198 w 510"/>
                  <a:gd name="T9" fmla="*/ 596 h 596"/>
                  <a:gd name="T10" fmla="*/ 340 w 510"/>
                  <a:gd name="T11" fmla="*/ 397 h 596"/>
                  <a:gd name="T12" fmla="*/ 340 w 510"/>
                  <a:gd name="T13" fmla="*/ 312 h 596"/>
                  <a:gd name="T14" fmla="*/ 453 w 510"/>
                  <a:gd name="T15" fmla="*/ 312 h 596"/>
                  <a:gd name="T16" fmla="*/ 453 w 510"/>
                  <a:gd name="T17" fmla="*/ 114 h 596"/>
                  <a:gd name="T18" fmla="*/ 510 w 510"/>
                  <a:gd name="T19" fmla="*/ 29 h 596"/>
                  <a:gd name="T20" fmla="*/ 453 w 510"/>
                  <a:gd name="T21" fmla="*/ 0 h 596"/>
                  <a:gd name="T22" fmla="*/ 425 w 510"/>
                  <a:gd name="T23" fmla="*/ 57 h 596"/>
                  <a:gd name="T24" fmla="*/ 368 w 510"/>
                  <a:gd name="T25" fmla="*/ 57 h 596"/>
                  <a:gd name="T26" fmla="*/ 283 w 510"/>
                  <a:gd name="T27" fmla="*/ 142 h 596"/>
                  <a:gd name="T28" fmla="*/ 255 w 510"/>
                  <a:gd name="T29" fmla="*/ 114 h 596"/>
                  <a:gd name="T30" fmla="*/ 141 w 510"/>
                  <a:gd name="T31" fmla="*/ 142 h 596"/>
                  <a:gd name="T32" fmla="*/ 141 w 510"/>
                  <a:gd name="T33" fmla="*/ 199 h 596"/>
                  <a:gd name="T34" fmla="*/ 85 w 510"/>
                  <a:gd name="T35" fmla="*/ 256 h 596"/>
                  <a:gd name="T36" fmla="*/ 113 w 510"/>
                  <a:gd name="T37" fmla="*/ 284 h 596"/>
                  <a:gd name="T38" fmla="*/ 56 w 510"/>
                  <a:gd name="T39" fmla="*/ 341 h 596"/>
                  <a:gd name="T40" fmla="*/ 0 w 510"/>
                  <a:gd name="T41" fmla="*/ 369 h 596"/>
                  <a:gd name="T42" fmla="*/ 0 w 510"/>
                  <a:gd name="T43" fmla="*/ 39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0" h="596">
                    <a:moveTo>
                      <a:pt x="0" y="397"/>
                    </a:moveTo>
                    <a:lnTo>
                      <a:pt x="0" y="454"/>
                    </a:lnTo>
                    <a:lnTo>
                      <a:pt x="85" y="511"/>
                    </a:lnTo>
                    <a:lnTo>
                      <a:pt x="141" y="567"/>
                    </a:lnTo>
                    <a:lnTo>
                      <a:pt x="198" y="596"/>
                    </a:lnTo>
                    <a:lnTo>
                      <a:pt x="340" y="397"/>
                    </a:lnTo>
                    <a:lnTo>
                      <a:pt x="340" y="312"/>
                    </a:lnTo>
                    <a:lnTo>
                      <a:pt x="453" y="312"/>
                    </a:lnTo>
                    <a:lnTo>
                      <a:pt x="453" y="114"/>
                    </a:lnTo>
                    <a:lnTo>
                      <a:pt x="510" y="29"/>
                    </a:lnTo>
                    <a:lnTo>
                      <a:pt x="453" y="0"/>
                    </a:lnTo>
                    <a:lnTo>
                      <a:pt x="425" y="57"/>
                    </a:lnTo>
                    <a:lnTo>
                      <a:pt x="368" y="57"/>
                    </a:lnTo>
                    <a:lnTo>
                      <a:pt x="283" y="142"/>
                    </a:lnTo>
                    <a:lnTo>
                      <a:pt x="255" y="114"/>
                    </a:lnTo>
                    <a:lnTo>
                      <a:pt x="141" y="142"/>
                    </a:lnTo>
                    <a:lnTo>
                      <a:pt x="141" y="199"/>
                    </a:lnTo>
                    <a:lnTo>
                      <a:pt x="85" y="256"/>
                    </a:lnTo>
                    <a:lnTo>
                      <a:pt x="113" y="284"/>
                    </a:lnTo>
                    <a:lnTo>
                      <a:pt x="56" y="341"/>
                    </a:lnTo>
                    <a:lnTo>
                      <a:pt x="0" y="369"/>
                    </a:lnTo>
                    <a:lnTo>
                      <a:pt x="0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117" y="4968"/>
                <a:ext cx="1049" cy="793"/>
              </a:xfrm>
              <a:custGeom>
                <a:avLst/>
                <a:gdLst>
                  <a:gd name="T0" fmla="*/ 652 w 1049"/>
                  <a:gd name="T1" fmla="*/ 510 h 793"/>
                  <a:gd name="T2" fmla="*/ 595 w 1049"/>
                  <a:gd name="T3" fmla="*/ 481 h 793"/>
                  <a:gd name="T4" fmla="*/ 567 w 1049"/>
                  <a:gd name="T5" fmla="*/ 538 h 793"/>
                  <a:gd name="T6" fmla="*/ 510 w 1049"/>
                  <a:gd name="T7" fmla="*/ 538 h 793"/>
                  <a:gd name="T8" fmla="*/ 425 w 1049"/>
                  <a:gd name="T9" fmla="*/ 623 h 793"/>
                  <a:gd name="T10" fmla="*/ 397 w 1049"/>
                  <a:gd name="T11" fmla="*/ 595 h 793"/>
                  <a:gd name="T12" fmla="*/ 283 w 1049"/>
                  <a:gd name="T13" fmla="*/ 623 h 793"/>
                  <a:gd name="T14" fmla="*/ 283 w 1049"/>
                  <a:gd name="T15" fmla="*/ 680 h 793"/>
                  <a:gd name="T16" fmla="*/ 227 w 1049"/>
                  <a:gd name="T17" fmla="*/ 737 h 793"/>
                  <a:gd name="T18" fmla="*/ 142 w 1049"/>
                  <a:gd name="T19" fmla="*/ 737 h 793"/>
                  <a:gd name="T20" fmla="*/ 85 w 1049"/>
                  <a:gd name="T21" fmla="*/ 793 h 793"/>
                  <a:gd name="T22" fmla="*/ 28 w 1049"/>
                  <a:gd name="T23" fmla="*/ 793 h 793"/>
                  <a:gd name="T24" fmla="*/ 57 w 1049"/>
                  <a:gd name="T25" fmla="*/ 652 h 793"/>
                  <a:gd name="T26" fmla="*/ 0 w 1049"/>
                  <a:gd name="T27" fmla="*/ 595 h 793"/>
                  <a:gd name="T28" fmla="*/ 28 w 1049"/>
                  <a:gd name="T29" fmla="*/ 567 h 793"/>
                  <a:gd name="T30" fmla="*/ 57 w 1049"/>
                  <a:gd name="T31" fmla="*/ 538 h 793"/>
                  <a:gd name="T32" fmla="*/ 85 w 1049"/>
                  <a:gd name="T33" fmla="*/ 481 h 793"/>
                  <a:gd name="T34" fmla="*/ 170 w 1049"/>
                  <a:gd name="T35" fmla="*/ 481 h 793"/>
                  <a:gd name="T36" fmla="*/ 198 w 1049"/>
                  <a:gd name="T37" fmla="*/ 453 h 793"/>
                  <a:gd name="T38" fmla="*/ 255 w 1049"/>
                  <a:gd name="T39" fmla="*/ 481 h 793"/>
                  <a:gd name="T40" fmla="*/ 255 w 1049"/>
                  <a:gd name="T41" fmla="*/ 453 h 793"/>
                  <a:gd name="T42" fmla="*/ 227 w 1049"/>
                  <a:gd name="T43" fmla="*/ 340 h 793"/>
                  <a:gd name="T44" fmla="*/ 255 w 1049"/>
                  <a:gd name="T45" fmla="*/ 283 h 793"/>
                  <a:gd name="T46" fmla="*/ 198 w 1049"/>
                  <a:gd name="T47" fmla="*/ 255 h 793"/>
                  <a:gd name="T48" fmla="*/ 227 w 1049"/>
                  <a:gd name="T49" fmla="*/ 170 h 793"/>
                  <a:gd name="T50" fmla="*/ 397 w 1049"/>
                  <a:gd name="T51" fmla="*/ 198 h 793"/>
                  <a:gd name="T52" fmla="*/ 425 w 1049"/>
                  <a:gd name="T53" fmla="*/ 170 h 793"/>
                  <a:gd name="T54" fmla="*/ 453 w 1049"/>
                  <a:gd name="T55" fmla="*/ 198 h 793"/>
                  <a:gd name="T56" fmla="*/ 538 w 1049"/>
                  <a:gd name="T57" fmla="*/ 198 h 793"/>
                  <a:gd name="T58" fmla="*/ 624 w 1049"/>
                  <a:gd name="T59" fmla="*/ 141 h 793"/>
                  <a:gd name="T60" fmla="*/ 652 w 1049"/>
                  <a:gd name="T61" fmla="*/ 170 h 793"/>
                  <a:gd name="T62" fmla="*/ 709 w 1049"/>
                  <a:gd name="T63" fmla="*/ 198 h 793"/>
                  <a:gd name="T64" fmla="*/ 794 w 1049"/>
                  <a:gd name="T65" fmla="*/ 141 h 793"/>
                  <a:gd name="T66" fmla="*/ 794 w 1049"/>
                  <a:gd name="T67" fmla="*/ 85 h 793"/>
                  <a:gd name="T68" fmla="*/ 907 w 1049"/>
                  <a:gd name="T69" fmla="*/ 0 h 793"/>
                  <a:gd name="T70" fmla="*/ 935 w 1049"/>
                  <a:gd name="T71" fmla="*/ 85 h 793"/>
                  <a:gd name="T72" fmla="*/ 992 w 1049"/>
                  <a:gd name="T73" fmla="*/ 113 h 793"/>
                  <a:gd name="T74" fmla="*/ 1049 w 1049"/>
                  <a:gd name="T75" fmla="*/ 170 h 793"/>
                  <a:gd name="T76" fmla="*/ 1049 w 1049"/>
                  <a:gd name="T77" fmla="*/ 311 h 793"/>
                  <a:gd name="T78" fmla="*/ 964 w 1049"/>
                  <a:gd name="T79" fmla="*/ 368 h 793"/>
                  <a:gd name="T80" fmla="*/ 652 w 1049"/>
                  <a:gd name="T81" fmla="*/ 51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9" h="793">
                    <a:moveTo>
                      <a:pt x="652" y="510"/>
                    </a:moveTo>
                    <a:lnTo>
                      <a:pt x="595" y="481"/>
                    </a:lnTo>
                    <a:lnTo>
                      <a:pt x="567" y="538"/>
                    </a:lnTo>
                    <a:lnTo>
                      <a:pt x="510" y="538"/>
                    </a:lnTo>
                    <a:lnTo>
                      <a:pt x="425" y="623"/>
                    </a:lnTo>
                    <a:lnTo>
                      <a:pt x="397" y="595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227" y="737"/>
                    </a:lnTo>
                    <a:lnTo>
                      <a:pt x="142" y="737"/>
                    </a:lnTo>
                    <a:lnTo>
                      <a:pt x="85" y="793"/>
                    </a:lnTo>
                    <a:lnTo>
                      <a:pt x="28" y="793"/>
                    </a:lnTo>
                    <a:lnTo>
                      <a:pt x="57" y="652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57" y="538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98" y="453"/>
                    </a:lnTo>
                    <a:lnTo>
                      <a:pt x="255" y="481"/>
                    </a:lnTo>
                    <a:lnTo>
                      <a:pt x="255" y="453"/>
                    </a:lnTo>
                    <a:lnTo>
                      <a:pt x="227" y="340"/>
                    </a:lnTo>
                    <a:lnTo>
                      <a:pt x="255" y="283"/>
                    </a:lnTo>
                    <a:lnTo>
                      <a:pt x="198" y="255"/>
                    </a:lnTo>
                    <a:lnTo>
                      <a:pt x="227" y="170"/>
                    </a:lnTo>
                    <a:lnTo>
                      <a:pt x="397" y="198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538" y="198"/>
                    </a:lnTo>
                    <a:lnTo>
                      <a:pt x="624" y="141"/>
                    </a:lnTo>
                    <a:lnTo>
                      <a:pt x="652" y="170"/>
                    </a:lnTo>
                    <a:lnTo>
                      <a:pt x="709" y="198"/>
                    </a:lnTo>
                    <a:lnTo>
                      <a:pt x="794" y="141"/>
                    </a:lnTo>
                    <a:lnTo>
                      <a:pt x="794" y="85"/>
                    </a:lnTo>
                    <a:lnTo>
                      <a:pt x="907" y="0"/>
                    </a:lnTo>
                    <a:lnTo>
                      <a:pt x="935" y="85"/>
                    </a:lnTo>
                    <a:lnTo>
                      <a:pt x="992" y="113"/>
                    </a:lnTo>
                    <a:lnTo>
                      <a:pt x="1049" y="170"/>
                    </a:lnTo>
                    <a:lnTo>
                      <a:pt x="1049" y="311"/>
                    </a:lnTo>
                    <a:lnTo>
                      <a:pt x="964" y="368"/>
                    </a:lnTo>
                    <a:lnTo>
                      <a:pt x="652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1210" y="4287"/>
                <a:ext cx="567" cy="709"/>
              </a:xfrm>
              <a:custGeom>
                <a:avLst/>
                <a:gdLst>
                  <a:gd name="T0" fmla="*/ 28 w 567"/>
                  <a:gd name="T1" fmla="*/ 255 h 709"/>
                  <a:gd name="T2" fmla="*/ 0 w 567"/>
                  <a:gd name="T3" fmla="*/ 170 h 709"/>
                  <a:gd name="T4" fmla="*/ 85 w 567"/>
                  <a:gd name="T5" fmla="*/ 142 h 709"/>
                  <a:gd name="T6" fmla="*/ 283 w 567"/>
                  <a:gd name="T7" fmla="*/ 0 h 709"/>
                  <a:gd name="T8" fmla="*/ 311 w 567"/>
                  <a:gd name="T9" fmla="*/ 85 h 709"/>
                  <a:gd name="T10" fmla="*/ 397 w 567"/>
                  <a:gd name="T11" fmla="*/ 85 h 709"/>
                  <a:gd name="T12" fmla="*/ 425 w 567"/>
                  <a:gd name="T13" fmla="*/ 85 h 709"/>
                  <a:gd name="T14" fmla="*/ 482 w 567"/>
                  <a:gd name="T15" fmla="*/ 142 h 709"/>
                  <a:gd name="T16" fmla="*/ 482 w 567"/>
                  <a:gd name="T17" fmla="*/ 199 h 709"/>
                  <a:gd name="T18" fmla="*/ 425 w 567"/>
                  <a:gd name="T19" fmla="*/ 227 h 709"/>
                  <a:gd name="T20" fmla="*/ 453 w 567"/>
                  <a:gd name="T21" fmla="*/ 284 h 709"/>
                  <a:gd name="T22" fmla="*/ 510 w 567"/>
                  <a:gd name="T23" fmla="*/ 312 h 709"/>
                  <a:gd name="T24" fmla="*/ 538 w 567"/>
                  <a:gd name="T25" fmla="*/ 340 h 709"/>
                  <a:gd name="T26" fmla="*/ 567 w 567"/>
                  <a:gd name="T27" fmla="*/ 454 h 709"/>
                  <a:gd name="T28" fmla="*/ 510 w 567"/>
                  <a:gd name="T29" fmla="*/ 454 h 709"/>
                  <a:gd name="T30" fmla="*/ 510 w 567"/>
                  <a:gd name="T31" fmla="*/ 510 h 709"/>
                  <a:gd name="T32" fmla="*/ 482 w 567"/>
                  <a:gd name="T33" fmla="*/ 567 h 709"/>
                  <a:gd name="T34" fmla="*/ 482 w 567"/>
                  <a:gd name="T35" fmla="*/ 624 h 709"/>
                  <a:gd name="T36" fmla="*/ 397 w 567"/>
                  <a:gd name="T37" fmla="*/ 652 h 709"/>
                  <a:gd name="T38" fmla="*/ 397 w 567"/>
                  <a:gd name="T39" fmla="*/ 595 h 709"/>
                  <a:gd name="T40" fmla="*/ 311 w 567"/>
                  <a:gd name="T41" fmla="*/ 595 h 709"/>
                  <a:gd name="T42" fmla="*/ 283 w 567"/>
                  <a:gd name="T43" fmla="*/ 567 h 709"/>
                  <a:gd name="T44" fmla="*/ 255 w 567"/>
                  <a:gd name="T45" fmla="*/ 595 h 709"/>
                  <a:gd name="T46" fmla="*/ 255 w 567"/>
                  <a:gd name="T47" fmla="*/ 652 h 709"/>
                  <a:gd name="T48" fmla="*/ 198 w 567"/>
                  <a:gd name="T49" fmla="*/ 709 h 709"/>
                  <a:gd name="T50" fmla="*/ 141 w 567"/>
                  <a:gd name="T51" fmla="*/ 709 h 709"/>
                  <a:gd name="T52" fmla="*/ 141 w 567"/>
                  <a:gd name="T53" fmla="*/ 681 h 709"/>
                  <a:gd name="T54" fmla="*/ 198 w 567"/>
                  <a:gd name="T55" fmla="*/ 652 h 709"/>
                  <a:gd name="T56" fmla="*/ 170 w 567"/>
                  <a:gd name="T57" fmla="*/ 624 h 709"/>
                  <a:gd name="T58" fmla="*/ 198 w 567"/>
                  <a:gd name="T59" fmla="*/ 595 h 709"/>
                  <a:gd name="T60" fmla="*/ 141 w 567"/>
                  <a:gd name="T61" fmla="*/ 567 h 709"/>
                  <a:gd name="T62" fmla="*/ 198 w 567"/>
                  <a:gd name="T63" fmla="*/ 510 h 709"/>
                  <a:gd name="T64" fmla="*/ 226 w 567"/>
                  <a:gd name="T65" fmla="*/ 510 h 709"/>
                  <a:gd name="T66" fmla="*/ 255 w 567"/>
                  <a:gd name="T67" fmla="*/ 482 h 709"/>
                  <a:gd name="T68" fmla="*/ 141 w 567"/>
                  <a:gd name="T69" fmla="*/ 482 h 709"/>
                  <a:gd name="T70" fmla="*/ 255 w 567"/>
                  <a:gd name="T71" fmla="*/ 425 h 709"/>
                  <a:gd name="T72" fmla="*/ 255 w 567"/>
                  <a:gd name="T73" fmla="*/ 397 h 709"/>
                  <a:gd name="T74" fmla="*/ 170 w 567"/>
                  <a:gd name="T75" fmla="*/ 397 h 709"/>
                  <a:gd name="T76" fmla="*/ 226 w 567"/>
                  <a:gd name="T77" fmla="*/ 340 h 709"/>
                  <a:gd name="T78" fmla="*/ 198 w 567"/>
                  <a:gd name="T79" fmla="*/ 312 h 709"/>
                  <a:gd name="T80" fmla="*/ 141 w 567"/>
                  <a:gd name="T81" fmla="*/ 340 h 709"/>
                  <a:gd name="T82" fmla="*/ 113 w 567"/>
                  <a:gd name="T83" fmla="*/ 397 h 709"/>
                  <a:gd name="T84" fmla="*/ 113 w 567"/>
                  <a:gd name="T85" fmla="*/ 340 h 709"/>
                  <a:gd name="T86" fmla="*/ 28 w 567"/>
                  <a:gd name="T87" fmla="*/ 255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7" h="709">
                    <a:moveTo>
                      <a:pt x="28" y="255"/>
                    </a:moveTo>
                    <a:lnTo>
                      <a:pt x="0" y="170"/>
                    </a:lnTo>
                    <a:lnTo>
                      <a:pt x="85" y="142"/>
                    </a:lnTo>
                    <a:lnTo>
                      <a:pt x="283" y="0"/>
                    </a:lnTo>
                    <a:lnTo>
                      <a:pt x="311" y="85"/>
                    </a:lnTo>
                    <a:lnTo>
                      <a:pt x="397" y="85"/>
                    </a:lnTo>
                    <a:lnTo>
                      <a:pt x="425" y="85"/>
                    </a:lnTo>
                    <a:lnTo>
                      <a:pt x="482" y="142"/>
                    </a:lnTo>
                    <a:lnTo>
                      <a:pt x="482" y="199"/>
                    </a:lnTo>
                    <a:lnTo>
                      <a:pt x="425" y="227"/>
                    </a:lnTo>
                    <a:lnTo>
                      <a:pt x="453" y="284"/>
                    </a:lnTo>
                    <a:lnTo>
                      <a:pt x="510" y="312"/>
                    </a:lnTo>
                    <a:lnTo>
                      <a:pt x="538" y="340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82" y="624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11" y="595"/>
                    </a:lnTo>
                    <a:lnTo>
                      <a:pt x="283" y="567"/>
                    </a:lnTo>
                    <a:lnTo>
                      <a:pt x="255" y="595"/>
                    </a:lnTo>
                    <a:lnTo>
                      <a:pt x="255" y="652"/>
                    </a:lnTo>
                    <a:lnTo>
                      <a:pt x="198" y="709"/>
                    </a:lnTo>
                    <a:lnTo>
                      <a:pt x="141" y="709"/>
                    </a:lnTo>
                    <a:lnTo>
                      <a:pt x="141" y="681"/>
                    </a:lnTo>
                    <a:lnTo>
                      <a:pt x="198" y="652"/>
                    </a:lnTo>
                    <a:lnTo>
                      <a:pt x="170" y="624"/>
                    </a:lnTo>
                    <a:lnTo>
                      <a:pt x="198" y="595"/>
                    </a:lnTo>
                    <a:lnTo>
                      <a:pt x="141" y="567"/>
                    </a:lnTo>
                    <a:lnTo>
                      <a:pt x="198" y="510"/>
                    </a:lnTo>
                    <a:lnTo>
                      <a:pt x="226" y="510"/>
                    </a:lnTo>
                    <a:lnTo>
                      <a:pt x="255" y="482"/>
                    </a:lnTo>
                    <a:lnTo>
                      <a:pt x="141" y="482"/>
                    </a:lnTo>
                    <a:lnTo>
                      <a:pt x="255" y="425"/>
                    </a:lnTo>
                    <a:lnTo>
                      <a:pt x="255" y="397"/>
                    </a:lnTo>
                    <a:lnTo>
                      <a:pt x="170" y="397"/>
                    </a:lnTo>
                    <a:lnTo>
                      <a:pt x="226" y="340"/>
                    </a:lnTo>
                    <a:lnTo>
                      <a:pt x="198" y="312"/>
                    </a:lnTo>
                    <a:lnTo>
                      <a:pt x="141" y="340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28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76" y="4457"/>
                <a:ext cx="1162" cy="709"/>
              </a:xfrm>
              <a:custGeom>
                <a:avLst/>
                <a:gdLst>
                  <a:gd name="T0" fmla="*/ 1134 w 1162"/>
                  <a:gd name="T1" fmla="*/ 0 h 709"/>
                  <a:gd name="T2" fmla="*/ 1162 w 1162"/>
                  <a:gd name="T3" fmla="*/ 85 h 709"/>
                  <a:gd name="T4" fmla="*/ 1134 w 1162"/>
                  <a:gd name="T5" fmla="*/ 114 h 709"/>
                  <a:gd name="T6" fmla="*/ 1162 w 1162"/>
                  <a:gd name="T7" fmla="*/ 170 h 709"/>
                  <a:gd name="T8" fmla="*/ 1077 w 1162"/>
                  <a:gd name="T9" fmla="*/ 170 h 709"/>
                  <a:gd name="T10" fmla="*/ 1020 w 1162"/>
                  <a:gd name="T11" fmla="*/ 255 h 709"/>
                  <a:gd name="T12" fmla="*/ 992 w 1162"/>
                  <a:gd name="T13" fmla="*/ 170 h 709"/>
                  <a:gd name="T14" fmla="*/ 907 w 1162"/>
                  <a:gd name="T15" fmla="*/ 284 h 709"/>
                  <a:gd name="T16" fmla="*/ 850 w 1162"/>
                  <a:gd name="T17" fmla="*/ 312 h 709"/>
                  <a:gd name="T18" fmla="*/ 793 w 1162"/>
                  <a:gd name="T19" fmla="*/ 369 h 709"/>
                  <a:gd name="T20" fmla="*/ 708 w 1162"/>
                  <a:gd name="T21" fmla="*/ 369 h 709"/>
                  <a:gd name="T22" fmla="*/ 680 w 1162"/>
                  <a:gd name="T23" fmla="*/ 397 h 709"/>
                  <a:gd name="T24" fmla="*/ 567 w 1162"/>
                  <a:gd name="T25" fmla="*/ 425 h 709"/>
                  <a:gd name="T26" fmla="*/ 538 w 1162"/>
                  <a:gd name="T27" fmla="*/ 482 h 709"/>
                  <a:gd name="T28" fmla="*/ 482 w 1162"/>
                  <a:gd name="T29" fmla="*/ 511 h 709"/>
                  <a:gd name="T30" fmla="*/ 453 w 1162"/>
                  <a:gd name="T31" fmla="*/ 567 h 709"/>
                  <a:gd name="T32" fmla="*/ 368 w 1162"/>
                  <a:gd name="T33" fmla="*/ 624 h 709"/>
                  <a:gd name="T34" fmla="*/ 283 w 1162"/>
                  <a:gd name="T35" fmla="*/ 624 h 709"/>
                  <a:gd name="T36" fmla="*/ 283 w 1162"/>
                  <a:gd name="T37" fmla="*/ 567 h 709"/>
                  <a:gd name="T38" fmla="*/ 340 w 1162"/>
                  <a:gd name="T39" fmla="*/ 539 h 709"/>
                  <a:gd name="T40" fmla="*/ 340 w 1162"/>
                  <a:gd name="T41" fmla="*/ 511 h 709"/>
                  <a:gd name="T42" fmla="*/ 283 w 1162"/>
                  <a:gd name="T43" fmla="*/ 511 h 709"/>
                  <a:gd name="T44" fmla="*/ 113 w 1162"/>
                  <a:gd name="T45" fmla="*/ 624 h 709"/>
                  <a:gd name="T46" fmla="*/ 141 w 1162"/>
                  <a:gd name="T47" fmla="*/ 652 h 709"/>
                  <a:gd name="T48" fmla="*/ 28 w 1162"/>
                  <a:gd name="T49" fmla="*/ 709 h 709"/>
                  <a:gd name="T50" fmla="*/ 0 w 1162"/>
                  <a:gd name="T51" fmla="*/ 709 h 709"/>
                  <a:gd name="T52" fmla="*/ 85 w 1162"/>
                  <a:gd name="T53" fmla="*/ 596 h 709"/>
                  <a:gd name="T54" fmla="*/ 226 w 1162"/>
                  <a:gd name="T55" fmla="*/ 511 h 709"/>
                  <a:gd name="T56" fmla="*/ 255 w 1162"/>
                  <a:gd name="T57" fmla="*/ 454 h 709"/>
                  <a:gd name="T58" fmla="*/ 368 w 1162"/>
                  <a:gd name="T59" fmla="*/ 369 h 709"/>
                  <a:gd name="T60" fmla="*/ 368 w 1162"/>
                  <a:gd name="T61" fmla="*/ 454 h 709"/>
                  <a:gd name="T62" fmla="*/ 425 w 1162"/>
                  <a:gd name="T63" fmla="*/ 454 h 709"/>
                  <a:gd name="T64" fmla="*/ 425 w 1162"/>
                  <a:gd name="T65" fmla="*/ 369 h 709"/>
                  <a:gd name="T66" fmla="*/ 482 w 1162"/>
                  <a:gd name="T67" fmla="*/ 425 h 709"/>
                  <a:gd name="T68" fmla="*/ 510 w 1162"/>
                  <a:gd name="T69" fmla="*/ 425 h 709"/>
                  <a:gd name="T70" fmla="*/ 510 w 1162"/>
                  <a:gd name="T71" fmla="*/ 369 h 709"/>
                  <a:gd name="T72" fmla="*/ 453 w 1162"/>
                  <a:gd name="T73" fmla="*/ 340 h 709"/>
                  <a:gd name="T74" fmla="*/ 482 w 1162"/>
                  <a:gd name="T75" fmla="*/ 312 h 709"/>
                  <a:gd name="T76" fmla="*/ 567 w 1162"/>
                  <a:gd name="T77" fmla="*/ 369 h 709"/>
                  <a:gd name="T78" fmla="*/ 538 w 1162"/>
                  <a:gd name="T79" fmla="*/ 255 h 709"/>
                  <a:gd name="T80" fmla="*/ 567 w 1162"/>
                  <a:gd name="T81" fmla="*/ 255 h 709"/>
                  <a:gd name="T82" fmla="*/ 595 w 1162"/>
                  <a:gd name="T83" fmla="*/ 312 h 709"/>
                  <a:gd name="T84" fmla="*/ 623 w 1162"/>
                  <a:gd name="T85" fmla="*/ 284 h 709"/>
                  <a:gd name="T86" fmla="*/ 595 w 1162"/>
                  <a:gd name="T87" fmla="*/ 227 h 709"/>
                  <a:gd name="T88" fmla="*/ 623 w 1162"/>
                  <a:gd name="T89" fmla="*/ 227 h 709"/>
                  <a:gd name="T90" fmla="*/ 652 w 1162"/>
                  <a:gd name="T91" fmla="*/ 199 h 709"/>
                  <a:gd name="T92" fmla="*/ 680 w 1162"/>
                  <a:gd name="T93" fmla="*/ 284 h 709"/>
                  <a:gd name="T94" fmla="*/ 737 w 1162"/>
                  <a:gd name="T95" fmla="*/ 284 h 709"/>
                  <a:gd name="T96" fmla="*/ 708 w 1162"/>
                  <a:gd name="T97" fmla="*/ 227 h 709"/>
                  <a:gd name="T98" fmla="*/ 765 w 1162"/>
                  <a:gd name="T99" fmla="*/ 199 h 709"/>
                  <a:gd name="T100" fmla="*/ 822 w 1162"/>
                  <a:gd name="T101" fmla="*/ 255 h 709"/>
                  <a:gd name="T102" fmla="*/ 878 w 1162"/>
                  <a:gd name="T103" fmla="*/ 255 h 709"/>
                  <a:gd name="T104" fmla="*/ 878 w 1162"/>
                  <a:gd name="T105" fmla="*/ 142 h 709"/>
                  <a:gd name="T106" fmla="*/ 1134 w 1162"/>
                  <a:gd name="T10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2" h="709">
                    <a:moveTo>
                      <a:pt x="1134" y="0"/>
                    </a:moveTo>
                    <a:lnTo>
                      <a:pt x="1162" y="85"/>
                    </a:lnTo>
                    <a:lnTo>
                      <a:pt x="1134" y="114"/>
                    </a:lnTo>
                    <a:lnTo>
                      <a:pt x="1162" y="170"/>
                    </a:lnTo>
                    <a:lnTo>
                      <a:pt x="1077" y="170"/>
                    </a:lnTo>
                    <a:lnTo>
                      <a:pt x="1020" y="255"/>
                    </a:lnTo>
                    <a:lnTo>
                      <a:pt x="992" y="170"/>
                    </a:lnTo>
                    <a:lnTo>
                      <a:pt x="907" y="284"/>
                    </a:lnTo>
                    <a:lnTo>
                      <a:pt x="850" y="312"/>
                    </a:lnTo>
                    <a:lnTo>
                      <a:pt x="793" y="369"/>
                    </a:lnTo>
                    <a:lnTo>
                      <a:pt x="708" y="369"/>
                    </a:lnTo>
                    <a:lnTo>
                      <a:pt x="680" y="397"/>
                    </a:lnTo>
                    <a:lnTo>
                      <a:pt x="567" y="425"/>
                    </a:lnTo>
                    <a:lnTo>
                      <a:pt x="538" y="482"/>
                    </a:lnTo>
                    <a:lnTo>
                      <a:pt x="482" y="511"/>
                    </a:lnTo>
                    <a:lnTo>
                      <a:pt x="453" y="567"/>
                    </a:lnTo>
                    <a:lnTo>
                      <a:pt x="368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39"/>
                    </a:lnTo>
                    <a:lnTo>
                      <a:pt x="340" y="511"/>
                    </a:lnTo>
                    <a:lnTo>
                      <a:pt x="283" y="511"/>
                    </a:lnTo>
                    <a:lnTo>
                      <a:pt x="113" y="624"/>
                    </a:lnTo>
                    <a:lnTo>
                      <a:pt x="141" y="652"/>
                    </a:lnTo>
                    <a:lnTo>
                      <a:pt x="28" y="709"/>
                    </a:lnTo>
                    <a:lnTo>
                      <a:pt x="0" y="709"/>
                    </a:lnTo>
                    <a:lnTo>
                      <a:pt x="85" y="596"/>
                    </a:lnTo>
                    <a:lnTo>
                      <a:pt x="226" y="511"/>
                    </a:lnTo>
                    <a:lnTo>
                      <a:pt x="255" y="454"/>
                    </a:lnTo>
                    <a:lnTo>
                      <a:pt x="368" y="369"/>
                    </a:lnTo>
                    <a:lnTo>
                      <a:pt x="368" y="454"/>
                    </a:lnTo>
                    <a:lnTo>
                      <a:pt x="425" y="454"/>
                    </a:lnTo>
                    <a:lnTo>
                      <a:pt x="425" y="369"/>
                    </a:lnTo>
                    <a:lnTo>
                      <a:pt x="482" y="425"/>
                    </a:lnTo>
                    <a:lnTo>
                      <a:pt x="510" y="425"/>
                    </a:lnTo>
                    <a:lnTo>
                      <a:pt x="510" y="369"/>
                    </a:lnTo>
                    <a:lnTo>
                      <a:pt x="453" y="340"/>
                    </a:lnTo>
                    <a:lnTo>
                      <a:pt x="482" y="312"/>
                    </a:lnTo>
                    <a:lnTo>
                      <a:pt x="567" y="369"/>
                    </a:lnTo>
                    <a:lnTo>
                      <a:pt x="538" y="255"/>
                    </a:lnTo>
                    <a:lnTo>
                      <a:pt x="567" y="255"/>
                    </a:lnTo>
                    <a:lnTo>
                      <a:pt x="595" y="312"/>
                    </a:lnTo>
                    <a:lnTo>
                      <a:pt x="623" y="284"/>
                    </a:lnTo>
                    <a:lnTo>
                      <a:pt x="595" y="227"/>
                    </a:lnTo>
                    <a:lnTo>
                      <a:pt x="623" y="227"/>
                    </a:lnTo>
                    <a:lnTo>
                      <a:pt x="652" y="199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08" y="227"/>
                    </a:lnTo>
                    <a:lnTo>
                      <a:pt x="765" y="199"/>
                    </a:lnTo>
                    <a:lnTo>
                      <a:pt x="822" y="255"/>
                    </a:lnTo>
                    <a:lnTo>
                      <a:pt x="878" y="255"/>
                    </a:lnTo>
                    <a:lnTo>
                      <a:pt x="878" y="142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1408" y="5194"/>
                <a:ext cx="964" cy="1248"/>
              </a:xfrm>
              <a:custGeom>
                <a:avLst/>
                <a:gdLst>
                  <a:gd name="T0" fmla="*/ 851 w 964"/>
                  <a:gd name="T1" fmla="*/ 624 h 1248"/>
                  <a:gd name="T2" fmla="*/ 964 w 964"/>
                  <a:gd name="T3" fmla="*/ 539 h 1248"/>
                  <a:gd name="T4" fmla="*/ 851 w 964"/>
                  <a:gd name="T5" fmla="*/ 511 h 1248"/>
                  <a:gd name="T6" fmla="*/ 737 w 964"/>
                  <a:gd name="T7" fmla="*/ 567 h 1248"/>
                  <a:gd name="T8" fmla="*/ 709 w 964"/>
                  <a:gd name="T9" fmla="*/ 369 h 1248"/>
                  <a:gd name="T10" fmla="*/ 794 w 964"/>
                  <a:gd name="T11" fmla="*/ 255 h 1248"/>
                  <a:gd name="T12" fmla="*/ 907 w 964"/>
                  <a:gd name="T13" fmla="*/ 227 h 1248"/>
                  <a:gd name="T14" fmla="*/ 964 w 964"/>
                  <a:gd name="T15" fmla="*/ 227 h 1248"/>
                  <a:gd name="T16" fmla="*/ 964 w 964"/>
                  <a:gd name="T17" fmla="*/ 57 h 1248"/>
                  <a:gd name="T18" fmla="*/ 851 w 964"/>
                  <a:gd name="T19" fmla="*/ 57 h 1248"/>
                  <a:gd name="T20" fmla="*/ 822 w 964"/>
                  <a:gd name="T21" fmla="*/ 29 h 1248"/>
                  <a:gd name="T22" fmla="*/ 709 w 964"/>
                  <a:gd name="T23" fmla="*/ 57 h 1248"/>
                  <a:gd name="T24" fmla="*/ 454 w 964"/>
                  <a:gd name="T25" fmla="*/ 0 h 1248"/>
                  <a:gd name="T26" fmla="*/ 369 w 964"/>
                  <a:gd name="T27" fmla="*/ 57 h 1248"/>
                  <a:gd name="T28" fmla="*/ 425 w 964"/>
                  <a:gd name="T29" fmla="*/ 85 h 1248"/>
                  <a:gd name="T30" fmla="*/ 454 w 964"/>
                  <a:gd name="T31" fmla="*/ 142 h 1248"/>
                  <a:gd name="T32" fmla="*/ 284 w 964"/>
                  <a:gd name="T33" fmla="*/ 199 h 1248"/>
                  <a:gd name="T34" fmla="*/ 284 w 964"/>
                  <a:gd name="T35" fmla="*/ 312 h 1248"/>
                  <a:gd name="T36" fmla="*/ 340 w 964"/>
                  <a:gd name="T37" fmla="*/ 284 h 1248"/>
                  <a:gd name="T38" fmla="*/ 369 w 964"/>
                  <a:gd name="T39" fmla="*/ 341 h 1248"/>
                  <a:gd name="T40" fmla="*/ 425 w 964"/>
                  <a:gd name="T41" fmla="*/ 312 h 1248"/>
                  <a:gd name="T42" fmla="*/ 482 w 964"/>
                  <a:gd name="T43" fmla="*/ 341 h 1248"/>
                  <a:gd name="T44" fmla="*/ 482 w 964"/>
                  <a:gd name="T45" fmla="*/ 426 h 1248"/>
                  <a:gd name="T46" fmla="*/ 539 w 964"/>
                  <a:gd name="T47" fmla="*/ 482 h 1248"/>
                  <a:gd name="T48" fmla="*/ 510 w 964"/>
                  <a:gd name="T49" fmla="*/ 511 h 1248"/>
                  <a:gd name="T50" fmla="*/ 397 w 964"/>
                  <a:gd name="T51" fmla="*/ 567 h 1248"/>
                  <a:gd name="T52" fmla="*/ 397 w 964"/>
                  <a:gd name="T53" fmla="*/ 624 h 1248"/>
                  <a:gd name="T54" fmla="*/ 340 w 964"/>
                  <a:gd name="T55" fmla="*/ 652 h 1248"/>
                  <a:gd name="T56" fmla="*/ 284 w 964"/>
                  <a:gd name="T57" fmla="*/ 681 h 1248"/>
                  <a:gd name="T58" fmla="*/ 284 w 964"/>
                  <a:gd name="T59" fmla="*/ 624 h 1248"/>
                  <a:gd name="T60" fmla="*/ 227 w 964"/>
                  <a:gd name="T61" fmla="*/ 624 h 1248"/>
                  <a:gd name="T62" fmla="*/ 199 w 964"/>
                  <a:gd name="T63" fmla="*/ 539 h 1248"/>
                  <a:gd name="T64" fmla="*/ 0 w 964"/>
                  <a:gd name="T65" fmla="*/ 539 h 1248"/>
                  <a:gd name="T66" fmla="*/ 28 w 964"/>
                  <a:gd name="T67" fmla="*/ 624 h 1248"/>
                  <a:gd name="T68" fmla="*/ 28 w 964"/>
                  <a:gd name="T69" fmla="*/ 567 h 1248"/>
                  <a:gd name="T70" fmla="*/ 142 w 964"/>
                  <a:gd name="T71" fmla="*/ 624 h 1248"/>
                  <a:gd name="T72" fmla="*/ 199 w 964"/>
                  <a:gd name="T73" fmla="*/ 709 h 1248"/>
                  <a:gd name="T74" fmla="*/ 170 w 964"/>
                  <a:gd name="T75" fmla="*/ 709 h 1248"/>
                  <a:gd name="T76" fmla="*/ 113 w 964"/>
                  <a:gd name="T77" fmla="*/ 766 h 1248"/>
                  <a:gd name="T78" fmla="*/ 142 w 964"/>
                  <a:gd name="T79" fmla="*/ 822 h 1248"/>
                  <a:gd name="T80" fmla="*/ 199 w 964"/>
                  <a:gd name="T81" fmla="*/ 822 h 1248"/>
                  <a:gd name="T82" fmla="*/ 369 w 964"/>
                  <a:gd name="T83" fmla="*/ 908 h 1248"/>
                  <a:gd name="T84" fmla="*/ 255 w 964"/>
                  <a:gd name="T85" fmla="*/ 851 h 1248"/>
                  <a:gd name="T86" fmla="*/ 255 w 964"/>
                  <a:gd name="T87" fmla="*/ 964 h 1248"/>
                  <a:gd name="T88" fmla="*/ 227 w 964"/>
                  <a:gd name="T89" fmla="*/ 1021 h 1248"/>
                  <a:gd name="T90" fmla="*/ 227 w 964"/>
                  <a:gd name="T91" fmla="*/ 1106 h 1248"/>
                  <a:gd name="T92" fmla="*/ 312 w 964"/>
                  <a:gd name="T93" fmla="*/ 1078 h 1248"/>
                  <a:gd name="T94" fmla="*/ 227 w 964"/>
                  <a:gd name="T95" fmla="*/ 1134 h 1248"/>
                  <a:gd name="T96" fmla="*/ 113 w 964"/>
                  <a:gd name="T97" fmla="*/ 1106 h 1248"/>
                  <a:gd name="T98" fmla="*/ 0 w 964"/>
                  <a:gd name="T99" fmla="*/ 1191 h 1248"/>
                  <a:gd name="T100" fmla="*/ 85 w 964"/>
                  <a:gd name="T101" fmla="*/ 1134 h 1248"/>
                  <a:gd name="T102" fmla="*/ 227 w 964"/>
                  <a:gd name="T103" fmla="*/ 1163 h 1248"/>
                  <a:gd name="T104" fmla="*/ 397 w 964"/>
                  <a:gd name="T105" fmla="*/ 1248 h 1248"/>
                  <a:gd name="T106" fmla="*/ 539 w 964"/>
                  <a:gd name="T107" fmla="*/ 1219 h 1248"/>
                  <a:gd name="T108" fmla="*/ 652 w 964"/>
                  <a:gd name="T109" fmla="*/ 1191 h 1248"/>
                  <a:gd name="T110" fmla="*/ 851 w 964"/>
                  <a:gd name="T111" fmla="*/ 1134 h 1248"/>
                  <a:gd name="T112" fmla="*/ 964 w 964"/>
                  <a:gd name="T113" fmla="*/ 1106 h 1248"/>
                  <a:gd name="T114" fmla="*/ 879 w 964"/>
                  <a:gd name="T115" fmla="*/ 936 h 1248"/>
                  <a:gd name="T116" fmla="*/ 822 w 964"/>
                  <a:gd name="T117" fmla="*/ 851 h 1248"/>
                  <a:gd name="T118" fmla="*/ 737 w 964"/>
                  <a:gd name="T119" fmla="*/ 709 h 1248"/>
                  <a:gd name="T120" fmla="*/ 822 w 964"/>
                  <a:gd name="T121" fmla="*/ 62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4" h="1248">
                    <a:moveTo>
                      <a:pt x="851" y="709"/>
                    </a:moveTo>
                    <a:lnTo>
                      <a:pt x="851" y="624"/>
                    </a:lnTo>
                    <a:lnTo>
                      <a:pt x="907" y="596"/>
                    </a:lnTo>
                    <a:lnTo>
                      <a:pt x="964" y="539"/>
                    </a:lnTo>
                    <a:lnTo>
                      <a:pt x="936" y="511"/>
                    </a:lnTo>
                    <a:lnTo>
                      <a:pt x="851" y="511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66" y="426"/>
                    </a:lnTo>
                    <a:lnTo>
                      <a:pt x="709" y="369"/>
                    </a:lnTo>
                    <a:lnTo>
                      <a:pt x="766" y="312"/>
                    </a:lnTo>
                    <a:lnTo>
                      <a:pt x="794" y="255"/>
                    </a:lnTo>
                    <a:lnTo>
                      <a:pt x="879" y="255"/>
                    </a:lnTo>
                    <a:lnTo>
                      <a:pt x="907" y="227"/>
                    </a:lnTo>
                    <a:lnTo>
                      <a:pt x="964" y="255"/>
                    </a:lnTo>
                    <a:lnTo>
                      <a:pt x="964" y="227"/>
                    </a:lnTo>
                    <a:lnTo>
                      <a:pt x="936" y="114"/>
                    </a:lnTo>
                    <a:lnTo>
                      <a:pt x="964" y="57"/>
                    </a:lnTo>
                    <a:lnTo>
                      <a:pt x="907" y="29"/>
                    </a:lnTo>
                    <a:lnTo>
                      <a:pt x="851" y="57"/>
                    </a:lnTo>
                    <a:lnTo>
                      <a:pt x="794" y="29"/>
                    </a:lnTo>
                    <a:lnTo>
                      <a:pt x="822" y="29"/>
                    </a:lnTo>
                    <a:lnTo>
                      <a:pt x="737" y="29"/>
                    </a:lnTo>
                    <a:lnTo>
                      <a:pt x="709" y="57"/>
                    </a:lnTo>
                    <a:lnTo>
                      <a:pt x="567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369" y="85"/>
                    </a:lnTo>
                    <a:lnTo>
                      <a:pt x="425" y="85"/>
                    </a:lnTo>
                    <a:lnTo>
                      <a:pt x="454" y="114"/>
                    </a:lnTo>
                    <a:lnTo>
                      <a:pt x="454" y="142"/>
                    </a:lnTo>
                    <a:lnTo>
                      <a:pt x="397" y="114"/>
                    </a:lnTo>
                    <a:lnTo>
                      <a:pt x="284" y="199"/>
                    </a:lnTo>
                    <a:lnTo>
                      <a:pt x="255" y="341"/>
                    </a:lnTo>
                    <a:lnTo>
                      <a:pt x="284" y="312"/>
                    </a:lnTo>
                    <a:lnTo>
                      <a:pt x="312" y="255"/>
                    </a:lnTo>
                    <a:lnTo>
                      <a:pt x="340" y="284"/>
                    </a:lnTo>
                    <a:lnTo>
                      <a:pt x="340" y="341"/>
                    </a:lnTo>
                    <a:lnTo>
                      <a:pt x="369" y="341"/>
                    </a:lnTo>
                    <a:lnTo>
                      <a:pt x="425" y="284"/>
                    </a:lnTo>
                    <a:lnTo>
                      <a:pt x="425" y="312"/>
                    </a:lnTo>
                    <a:lnTo>
                      <a:pt x="510" y="284"/>
                    </a:lnTo>
                    <a:lnTo>
                      <a:pt x="482" y="341"/>
                    </a:lnTo>
                    <a:lnTo>
                      <a:pt x="425" y="341"/>
                    </a:lnTo>
                    <a:lnTo>
                      <a:pt x="482" y="426"/>
                    </a:lnTo>
                    <a:lnTo>
                      <a:pt x="539" y="397"/>
                    </a:lnTo>
                    <a:lnTo>
                      <a:pt x="539" y="482"/>
                    </a:lnTo>
                    <a:lnTo>
                      <a:pt x="482" y="454"/>
                    </a:lnTo>
                    <a:lnTo>
                      <a:pt x="510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340" y="596"/>
                    </a:lnTo>
                    <a:lnTo>
                      <a:pt x="397" y="624"/>
                    </a:lnTo>
                    <a:lnTo>
                      <a:pt x="369" y="652"/>
                    </a:lnTo>
                    <a:lnTo>
                      <a:pt x="340" y="652"/>
                    </a:lnTo>
                    <a:lnTo>
                      <a:pt x="312" y="709"/>
                    </a:lnTo>
                    <a:lnTo>
                      <a:pt x="284" y="681"/>
                    </a:lnTo>
                    <a:lnTo>
                      <a:pt x="312" y="652"/>
                    </a:lnTo>
                    <a:lnTo>
                      <a:pt x="284" y="624"/>
                    </a:lnTo>
                    <a:lnTo>
                      <a:pt x="255" y="652"/>
                    </a:lnTo>
                    <a:lnTo>
                      <a:pt x="227" y="624"/>
                    </a:lnTo>
                    <a:lnTo>
                      <a:pt x="227" y="511"/>
                    </a:lnTo>
                    <a:lnTo>
                      <a:pt x="199" y="539"/>
                    </a:lnTo>
                    <a:lnTo>
                      <a:pt x="113" y="511"/>
                    </a:lnTo>
                    <a:lnTo>
                      <a:pt x="0" y="539"/>
                    </a:lnTo>
                    <a:lnTo>
                      <a:pt x="0" y="596"/>
                    </a:lnTo>
                    <a:lnTo>
                      <a:pt x="28" y="624"/>
                    </a:lnTo>
                    <a:lnTo>
                      <a:pt x="57" y="596"/>
                    </a:lnTo>
                    <a:lnTo>
                      <a:pt x="28" y="567"/>
                    </a:lnTo>
                    <a:lnTo>
                      <a:pt x="85" y="539"/>
                    </a:lnTo>
                    <a:lnTo>
                      <a:pt x="142" y="624"/>
                    </a:lnTo>
                    <a:lnTo>
                      <a:pt x="227" y="681"/>
                    </a:lnTo>
                    <a:lnTo>
                      <a:pt x="199" y="709"/>
                    </a:lnTo>
                    <a:lnTo>
                      <a:pt x="170" y="681"/>
                    </a:lnTo>
                    <a:lnTo>
                      <a:pt x="170" y="709"/>
                    </a:lnTo>
                    <a:lnTo>
                      <a:pt x="113" y="681"/>
                    </a:lnTo>
                    <a:lnTo>
                      <a:pt x="113" y="766"/>
                    </a:lnTo>
                    <a:lnTo>
                      <a:pt x="142" y="794"/>
                    </a:lnTo>
                    <a:lnTo>
                      <a:pt x="142" y="822"/>
                    </a:lnTo>
                    <a:lnTo>
                      <a:pt x="199" y="851"/>
                    </a:lnTo>
                    <a:lnTo>
                      <a:pt x="199" y="822"/>
                    </a:lnTo>
                    <a:lnTo>
                      <a:pt x="369" y="851"/>
                    </a:lnTo>
                    <a:lnTo>
                      <a:pt x="369" y="908"/>
                    </a:lnTo>
                    <a:lnTo>
                      <a:pt x="284" y="908"/>
                    </a:lnTo>
                    <a:lnTo>
                      <a:pt x="255" y="851"/>
                    </a:lnTo>
                    <a:lnTo>
                      <a:pt x="199" y="879"/>
                    </a:lnTo>
                    <a:lnTo>
                      <a:pt x="255" y="964"/>
                    </a:lnTo>
                    <a:lnTo>
                      <a:pt x="255" y="1021"/>
                    </a:lnTo>
                    <a:lnTo>
                      <a:pt x="227" y="1021"/>
                    </a:lnTo>
                    <a:lnTo>
                      <a:pt x="255" y="1078"/>
                    </a:lnTo>
                    <a:lnTo>
                      <a:pt x="227" y="1106"/>
                    </a:lnTo>
                    <a:lnTo>
                      <a:pt x="255" y="1106"/>
                    </a:lnTo>
                    <a:lnTo>
                      <a:pt x="312" y="1078"/>
                    </a:lnTo>
                    <a:lnTo>
                      <a:pt x="284" y="1163"/>
                    </a:lnTo>
                    <a:lnTo>
                      <a:pt x="227" y="1134"/>
                    </a:lnTo>
                    <a:lnTo>
                      <a:pt x="170" y="1163"/>
                    </a:lnTo>
                    <a:lnTo>
                      <a:pt x="113" y="1106"/>
                    </a:lnTo>
                    <a:lnTo>
                      <a:pt x="28" y="1106"/>
                    </a:lnTo>
                    <a:lnTo>
                      <a:pt x="0" y="1191"/>
                    </a:lnTo>
                    <a:lnTo>
                      <a:pt x="57" y="1134"/>
                    </a:lnTo>
                    <a:lnTo>
                      <a:pt x="85" y="1134"/>
                    </a:lnTo>
                    <a:lnTo>
                      <a:pt x="170" y="1191"/>
                    </a:lnTo>
                    <a:lnTo>
                      <a:pt x="227" y="1163"/>
                    </a:lnTo>
                    <a:lnTo>
                      <a:pt x="340" y="1191"/>
                    </a:lnTo>
                    <a:lnTo>
                      <a:pt x="397" y="1248"/>
                    </a:lnTo>
                    <a:lnTo>
                      <a:pt x="510" y="1248"/>
                    </a:lnTo>
                    <a:lnTo>
                      <a:pt x="539" y="1219"/>
                    </a:lnTo>
                    <a:lnTo>
                      <a:pt x="624" y="1248"/>
                    </a:lnTo>
                    <a:lnTo>
                      <a:pt x="652" y="1191"/>
                    </a:lnTo>
                    <a:lnTo>
                      <a:pt x="766" y="1191"/>
                    </a:lnTo>
                    <a:lnTo>
                      <a:pt x="851" y="1134"/>
                    </a:lnTo>
                    <a:lnTo>
                      <a:pt x="907" y="1163"/>
                    </a:lnTo>
                    <a:lnTo>
                      <a:pt x="964" y="1106"/>
                    </a:lnTo>
                    <a:lnTo>
                      <a:pt x="936" y="964"/>
                    </a:lnTo>
                    <a:lnTo>
                      <a:pt x="879" y="936"/>
                    </a:lnTo>
                    <a:lnTo>
                      <a:pt x="851" y="851"/>
                    </a:lnTo>
                    <a:lnTo>
                      <a:pt x="822" y="851"/>
                    </a:lnTo>
                    <a:lnTo>
                      <a:pt x="822" y="766"/>
                    </a:lnTo>
                    <a:lnTo>
                      <a:pt x="737" y="709"/>
                    </a:lnTo>
                    <a:lnTo>
                      <a:pt x="766" y="652"/>
                    </a:lnTo>
                    <a:lnTo>
                      <a:pt x="822" y="624"/>
                    </a:lnTo>
                    <a:lnTo>
                      <a:pt x="851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1210" y="5676"/>
                <a:ext cx="170" cy="170"/>
              </a:xfrm>
              <a:custGeom>
                <a:avLst/>
                <a:gdLst>
                  <a:gd name="T0" fmla="*/ 141 w 170"/>
                  <a:gd name="T1" fmla="*/ 0 h 170"/>
                  <a:gd name="T2" fmla="*/ 56 w 170"/>
                  <a:gd name="T3" fmla="*/ 57 h 170"/>
                  <a:gd name="T4" fmla="*/ 28 w 170"/>
                  <a:gd name="T5" fmla="*/ 29 h 170"/>
                  <a:gd name="T6" fmla="*/ 0 w 170"/>
                  <a:gd name="T7" fmla="*/ 57 h 170"/>
                  <a:gd name="T8" fmla="*/ 56 w 170"/>
                  <a:gd name="T9" fmla="*/ 85 h 170"/>
                  <a:gd name="T10" fmla="*/ 85 w 170"/>
                  <a:gd name="T11" fmla="*/ 170 h 170"/>
                  <a:gd name="T12" fmla="*/ 113 w 170"/>
                  <a:gd name="T13" fmla="*/ 170 h 170"/>
                  <a:gd name="T14" fmla="*/ 85 w 170"/>
                  <a:gd name="T15" fmla="*/ 85 h 170"/>
                  <a:gd name="T16" fmla="*/ 170 w 170"/>
                  <a:gd name="T17" fmla="*/ 57 h 170"/>
                  <a:gd name="T18" fmla="*/ 141 w 170"/>
                  <a:gd name="T1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70">
                    <a:moveTo>
                      <a:pt x="141" y="0"/>
                    </a:moveTo>
                    <a:lnTo>
                      <a:pt x="56" y="57"/>
                    </a:lnTo>
                    <a:lnTo>
                      <a:pt x="28" y="29"/>
                    </a:lnTo>
                    <a:lnTo>
                      <a:pt x="0" y="57"/>
                    </a:lnTo>
                    <a:lnTo>
                      <a:pt x="56" y="85"/>
                    </a:lnTo>
                    <a:lnTo>
                      <a:pt x="85" y="170"/>
                    </a:lnTo>
                    <a:lnTo>
                      <a:pt x="113" y="170"/>
                    </a:lnTo>
                    <a:lnTo>
                      <a:pt x="85" y="85"/>
                    </a:lnTo>
                    <a:lnTo>
                      <a:pt x="170" y="57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1351" y="6328"/>
                <a:ext cx="1106" cy="681"/>
              </a:xfrm>
              <a:custGeom>
                <a:avLst/>
                <a:gdLst>
                  <a:gd name="T0" fmla="*/ 908 w 1106"/>
                  <a:gd name="T1" fmla="*/ 0 h 681"/>
                  <a:gd name="T2" fmla="*/ 709 w 1106"/>
                  <a:gd name="T3" fmla="*/ 57 h 681"/>
                  <a:gd name="T4" fmla="*/ 596 w 1106"/>
                  <a:gd name="T5" fmla="*/ 85 h 681"/>
                  <a:gd name="T6" fmla="*/ 454 w 1106"/>
                  <a:gd name="T7" fmla="*/ 114 h 681"/>
                  <a:gd name="T8" fmla="*/ 284 w 1106"/>
                  <a:gd name="T9" fmla="*/ 29 h 681"/>
                  <a:gd name="T10" fmla="*/ 142 w 1106"/>
                  <a:gd name="T11" fmla="*/ 0 h 681"/>
                  <a:gd name="T12" fmla="*/ 57 w 1106"/>
                  <a:gd name="T13" fmla="*/ 57 h 681"/>
                  <a:gd name="T14" fmla="*/ 0 w 1106"/>
                  <a:gd name="T15" fmla="*/ 170 h 681"/>
                  <a:gd name="T16" fmla="*/ 85 w 1106"/>
                  <a:gd name="T17" fmla="*/ 170 h 681"/>
                  <a:gd name="T18" fmla="*/ 142 w 1106"/>
                  <a:gd name="T19" fmla="*/ 57 h 681"/>
                  <a:gd name="T20" fmla="*/ 256 w 1106"/>
                  <a:gd name="T21" fmla="*/ 85 h 681"/>
                  <a:gd name="T22" fmla="*/ 284 w 1106"/>
                  <a:gd name="T23" fmla="*/ 114 h 681"/>
                  <a:gd name="T24" fmla="*/ 369 w 1106"/>
                  <a:gd name="T25" fmla="*/ 114 h 681"/>
                  <a:gd name="T26" fmla="*/ 312 w 1106"/>
                  <a:gd name="T27" fmla="*/ 227 h 681"/>
                  <a:gd name="T28" fmla="*/ 426 w 1106"/>
                  <a:gd name="T29" fmla="*/ 255 h 681"/>
                  <a:gd name="T30" fmla="*/ 454 w 1106"/>
                  <a:gd name="T31" fmla="*/ 369 h 681"/>
                  <a:gd name="T32" fmla="*/ 567 w 1106"/>
                  <a:gd name="T33" fmla="*/ 454 h 681"/>
                  <a:gd name="T34" fmla="*/ 426 w 1106"/>
                  <a:gd name="T35" fmla="*/ 426 h 681"/>
                  <a:gd name="T36" fmla="*/ 369 w 1106"/>
                  <a:gd name="T37" fmla="*/ 341 h 681"/>
                  <a:gd name="T38" fmla="*/ 284 w 1106"/>
                  <a:gd name="T39" fmla="*/ 369 h 681"/>
                  <a:gd name="T40" fmla="*/ 369 w 1106"/>
                  <a:gd name="T41" fmla="*/ 511 h 681"/>
                  <a:gd name="T42" fmla="*/ 312 w 1106"/>
                  <a:gd name="T43" fmla="*/ 596 h 681"/>
                  <a:gd name="T44" fmla="*/ 482 w 1106"/>
                  <a:gd name="T45" fmla="*/ 681 h 681"/>
                  <a:gd name="T46" fmla="*/ 426 w 1106"/>
                  <a:gd name="T47" fmla="*/ 624 h 681"/>
                  <a:gd name="T48" fmla="*/ 454 w 1106"/>
                  <a:gd name="T49" fmla="*/ 567 h 681"/>
                  <a:gd name="T50" fmla="*/ 454 w 1106"/>
                  <a:gd name="T51" fmla="*/ 511 h 681"/>
                  <a:gd name="T52" fmla="*/ 539 w 1106"/>
                  <a:gd name="T53" fmla="*/ 482 h 681"/>
                  <a:gd name="T54" fmla="*/ 652 w 1106"/>
                  <a:gd name="T55" fmla="*/ 596 h 681"/>
                  <a:gd name="T56" fmla="*/ 596 w 1106"/>
                  <a:gd name="T57" fmla="*/ 511 h 681"/>
                  <a:gd name="T58" fmla="*/ 766 w 1106"/>
                  <a:gd name="T59" fmla="*/ 511 h 681"/>
                  <a:gd name="T60" fmla="*/ 766 w 1106"/>
                  <a:gd name="T61" fmla="*/ 624 h 681"/>
                  <a:gd name="T62" fmla="*/ 964 w 1106"/>
                  <a:gd name="T63" fmla="*/ 511 h 681"/>
                  <a:gd name="T64" fmla="*/ 1049 w 1106"/>
                  <a:gd name="T65" fmla="*/ 426 h 681"/>
                  <a:gd name="T66" fmla="*/ 1049 w 1106"/>
                  <a:gd name="T67" fmla="*/ 312 h 681"/>
                  <a:gd name="T68" fmla="*/ 1021 w 1106"/>
                  <a:gd name="T69" fmla="*/ 227 h 681"/>
                  <a:gd name="T70" fmla="*/ 964 w 1106"/>
                  <a:gd name="T71" fmla="*/ 29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681">
                    <a:moveTo>
                      <a:pt x="964" y="29"/>
                    </a:moveTo>
                    <a:lnTo>
                      <a:pt x="908" y="0"/>
                    </a:lnTo>
                    <a:lnTo>
                      <a:pt x="823" y="57"/>
                    </a:lnTo>
                    <a:lnTo>
                      <a:pt x="709" y="57"/>
                    </a:lnTo>
                    <a:lnTo>
                      <a:pt x="681" y="114"/>
                    </a:lnTo>
                    <a:lnTo>
                      <a:pt x="596" y="85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397" y="57"/>
                    </a:lnTo>
                    <a:lnTo>
                      <a:pt x="284" y="29"/>
                    </a:lnTo>
                    <a:lnTo>
                      <a:pt x="227" y="57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85" y="170"/>
                    </a:lnTo>
                    <a:lnTo>
                      <a:pt x="114" y="57"/>
                    </a:lnTo>
                    <a:lnTo>
                      <a:pt x="142" y="57"/>
                    </a:lnTo>
                    <a:lnTo>
                      <a:pt x="256" y="142"/>
                    </a:lnTo>
                    <a:lnTo>
                      <a:pt x="256" y="85"/>
                    </a:lnTo>
                    <a:lnTo>
                      <a:pt x="284" y="85"/>
                    </a:lnTo>
                    <a:lnTo>
                      <a:pt x="284" y="114"/>
                    </a:lnTo>
                    <a:lnTo>
                      <a:pt x="341" y="85"/>
                    </a:lnTo>
                    <a:lnTo>
                      <a:pt x="369" y="114"/>
                    </a:lnTo>
                    <a:lnTo>
                      <a:pt x="312" y="170"/>
                    </a:lnTo>
                    <a:lnTo>
                      <a:pt x="312" y="227"/>
                    </a:lnTo>
                    <a:lnTo>
                      <a:pt x="369" y="199"/>
                    </a:lnTo>
                    <a:lnTo>
                      <a:pt x="426" y="255"/>
                    </a:lnTo>
                    <a:lnTo>
                      <a:pt x="426" y="284"/>
                    </a:lnTo>
                    <a:lnTo>
                      <a:pt x="454" y="369"/>
                    </a:lnTo>
                    <a:lnTo>
                      <a:pt x="596" y="426"/>
                    </a:lnTo>
                    <a:lnTo>
                      <a:pt x="567" y="454"/>
                    </a:lnTo>
                    <a:lnTo>
                      <a:pt x="454" y="397"/>
                    </a:lnTo>
                    <a:lnTo>
                      <a:pt x="426" y="426"/>
                    </a:lnTo>
                    <a:lnTo>
                      <a:pt x="426" y="369"/>
                    </a:lnTo>
                    <a:lnTo>
                      <a:pt x="369" y="341"/>
                    </a:lnTo>
                    <a:lnTo>
                      <a:pt x="341" y="369"/>
                    </a:lnTo>
                    <a:lnTo>
                      <a:pt x="284" y="369"/>
                    </a:lnTo>
                    <a:lnTo>
                      <a:pt x="397" y="454"/>
                    </a:lnTo>
                    <a:lnTo>
                      <a:pt x="369" y="511"/>
                    </a:lnTo>
                    <a:lnTo>
                      <a:pt x="256" y="511"/>
                    </a:lnTo>
                    <a:lnTo>
                      <a:pt x="312" y="596"/>
                    </a:lnTo>
                    <a:lnTo>
                      <a:pt x="341" y="681"/>
                    </a:lnTo>
                    <a:lnTo>
                      <a:pt x="482" y="681"/>
                    </a:lnTo>
                    <a:lnTo>
                      <a:pt x="511" y="596"/>
                    </a:lnTo>
                    <a:lnTo>
                      <a:pt x="426" y="624"/>
                    </a:lnTo>
                    <a:lnTo>
                      <a:pt x="397" y="596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454" y="511"/>
                    </a:lnTo>
                    <a:lnTo>
                      <a:pt x="454" y="482"/>
                    </a:lnTo>
                    <a:lnTo>
                      <a:pt x="539" y="482"/>
                    </a:lnTo>
                    <a:lnTo>
                      <a:pt x="567" y="539"/>
                    </a:lnTo>
                    <a:lnTo>
                      <a:pt x="652" y="596"/>
                    </a:lnTo>
                    <a:lnTo>
                      <a:pt x="624" y="539"/>
                    </a:lnTo>
                    <a:lnTo>
                      <a:pt x="596" y="511"/>
                    </a:lnTo>
                    <a:lnTo>
                      <a:pt x="652" y="482"/>
                    </a:lnTo>
                    <a:lnTo>
                      <a:pt x="766" y="511"/>
                    </a:lnTo>
                    <a:lnTo>
                      <a:pt x="737" y="539"/>
                    </a:lnTo>
                    <a:lnTo>
                      <a:pt x="766" y="624"/>
                    </a:lnTo>
                    <a:lnTo>
                      <a:pt x="964" y="596"/>
                    </a:lnTo>
                    <a:lnTo>
                      <a:pt x="964" y="511"/>
                    </a:lnTo>
                    <a:lnTo>
                      <a:pt x="1021" y="511"/>
                    </a:lnTo>
                    <a:lnTo>
                      <a:pt x="1049" y="426"/>
                    </a:lnTo>
                    <a:lnTo>
                      <a:pt x="1106" y="369"/>
                    </a:lnTo>
                    <a:lnTo>
                      <a:pt x="1049" y="312"/>
                    </a:lnTo>
                    <a:lnTo>
                      <a:pt x="1078" y="284"/>
                    </a:lnTo>
                    <a:lnTo>
                      <a:pt x="1021" y="227"/>
                    </a:lnTo>
                    <a:lnTo>
                      <a:pt x="1049" y="114"/>
                    </a:lnTo>
                    <a:lnTo>
                      <a:pt x="964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709433" y="1944688"/>
              <a:ext cx="8316290" cy="8773219"/>
              <a:chOff x="709433" y="1944688"/>
              <a:chExt cx="8316290" cy="8773219"/>
            </a:xfrm>
          </p:grpSpPr>
          <p:sp>
            <p:nvSpPr>
              <p:cNvPr id="58" name="正方形/長方形 57"/>
              <p:cNvSpPr/>
              <p:nvPr/>
            </p:nvSpPr>
            <p:spPr>
              <a:xfrm>
                <a:off x="4117976" y="4384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松山市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4948678" y="35276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今治市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702154" y="93905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宇和島市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312759" y="5802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伊予市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948678" y="607243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久万高原町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4088826" y="56396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砥部町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3007816" y="104101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愛南町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1846930" y="72526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八幡浜市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735763" y="434800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新居浜市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945739" y="4603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西条市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7911315" y="413043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四国中央市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822471" y="50514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東温市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3817363" y="83026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鬼北町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672222" y="9017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松野町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709433" y="74209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伊方町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972894" y="6508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内子町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3326825" y="5032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6303169" y="1944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上島町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2977796" y="78002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西予市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2775389" y="69233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大洲市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669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809750"/>
            <a:ext cx="9315450" cy="9317038"/>
            <a:chOff x="120650" y="1809750"/>
            <a:chExt cx="9315450" cy="9317038"/>
          </a:xfrm>
        </p:grpSpPr>
        <p:grpSp>
          <p:nvGrpSpPr>
            <p:cNvPr id="15662" name="Group 302"/>
            <p:cNvGrpSpPr>
              <a:grpSpLocks/>
            </p:cNvGrpSpPr>
            <p:nvPr/>
          </p:nvGrpSpPr>
          <p:grpSpPr bwMode="auto">
            <a:xfrm>
              <a:off x="120650" y="1809750"/>
              <a:ext cx="9315450" cy="9317038"/>
              <a:chOff x="76" y="1140"/>
              <a:chExt cx="5868" cy="5869"/>
            </a:xfrm>
          </p:grpSpPr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427" y="2303"/>
                <a:ext cx="823" cy="1390"/>
              </a:xfrm>
              <a:custGeom>
                <a:avLst/>
                <a:gdLst>
                  <a:gd name="T0" fmla="*/ 482 w 822"/>
                  <a:gd name="T1" fmla="*/ 1389 h 1389"/>
                  <a:gd name="T2" fmla="*/ 595 w 822"/>
                  <a:gd name="T3" fmla="*/ 1389 h 1389"/>
                  <a:gd name="T4" fmla="*/ 595 w 822"/>
                  <a:gd name="T5" fmla="*/ 1332 h 1389"/>
                  <a:gd name="T6" fmla="*/ 652 w 822"/>
                  <a:gd name="T7" fmla="*/ 1247 h 1389"/>
                  <a:gd name="T8" fmla="*/ 623 w 822"/>
                  <a:gd name="T9" fmla="*/ 1162 h 1389"/>
                  <a:gd name="T10" fmla="*/ 567 w 822"/>
                  <a:gd name="T11" fmla="*/ 1134 h 1389"/>
                  <a:gd name="T12" fmla="*/ 567 w 822"/>
                  <a:gd name="T13" fmla="*/ 1105 h 1389"/>
                  <a:gd name="T14" fmla="*/ 538 w 822"/>
                  <a:gd name="T15" fmla="*/ 1049 h 1389"/>
                  <a:gd name="T16" fmla="*/ 538 w 822"/>
                  <a:gd name="T17" fmla="*/ 992 h 1389"/>
                  <a:gd name="T18" fmla="*/ 482 w 822"/>
                  <a:gd name="T19" fmla="*/ 992 h 1389"/>
                  <a:gd name="T20" fmla="*/ 482 w 822"/>
                  <a:gd name="T21" fmla="*/ 935 h 1389"/>
                  <a:gd name="T22" fmla="*/ 567 w 822"/>
                  <a:gd name="T23" fmla="*/ 935 h 1389"/>
                  <a:gd name="T24" fmla="*/ 623 w 822"/>
                  <a:gd name="T25" fmla="*/ 907 h 1389"/>
                  <a:gd name="T26" fmla="*/ 623 w 822"/>
                  <a:gd name="T27" fmla="*/ 822 h 1389"/>
                  <a:gd name="T28" fmla="*/ 680 w 822"/>
                  <a:gd name="T29" fmla="*/ 737 h 1389"/>
                  <a:gd name="T30" fmla="*/ 652 w 822"/>
                  <a:gd name="T31" fmla="*/ 652 h 1389"/>
                  <a:gd name="T32" fmla="*/ 708 w 822"/>
                  <a:gd name="T33" fmla="*/ 567 h 1389"/>
                  <a:gd name="T34" fmla="*/ 793 w 822"/>
                  <a:gd name="T35" fmla="*/ 538 h 1389"/>
                  <a:gd name="T36" fmla="*/ 822 w 822"/>
                  <a:gd name="T37" fmla="*/ 510 h 1389"/>
                  <a:gd name="T38" fmla="*/ 822 w 822"/>
                  <a:gd name="T39" fmla="*/ 397 h 1389"/>
                  <a:gd name="T40" fmla="*/ 680 w 822"/>
                  <a:gd name="T41" fmla="*/ 283 h 1389"/>
                  <a:gd name="T42" fmla="*/ 708 w 822"/>
                  <a:gd name="T43" fmla="*/ 170 h 1389"/>
                  <a:gd name="T44" fmla="*/ 680 w 822"/>
                  <a:gd name="T45" fmla="*/ 113 h 1389"/>
                  <a:gd name="T46" fmla="*/ 595 w 822"/>
                  <a:gd name="T47" fmla="*/ 113 h 1389"/>
                  <a:gd name="T48" fmla="*/ 567 w 822"/>
                  <a:gd name="T49" fmla="*/ 56 h 1389"/>
                  <a:gd name="T50" fmla="*/ 482 w 822"/>
                  <a:gd name="T51" fmla="*/ 85 h 1389"/>
                  <a:gd name="T52" fmla="*/ 425 w 822"/>
                  <a:gd name="T53" fmla="*/ 0 h 1389"/>
                  <a:gd name="T54" fmla="*/ 283 w 822"/>
                  <a:gd name="T55" fmla="*/ 56 h 1389"/>
                  <a:gd name="T56" fmla="*/ 312 w 822"/>
                  <a:gd name="T57" fmla="*/ 141 h 1389"/>
                  <a:gd name="T58" fmla="*/ 255 w 822"/>
                  <a:gd name="T59" fmla="*/ 425 h 1389"/>
                  <a:gd name="T60" fmla="*/ 198 w 822"/>
                  <a:gd name="T61" fmla="*/ 482 h 1389"/>
                  <a:gd name="T62" fmla="*/ 56 w 822"/>
                  <a:gd name="T63" fmla="*/ 482 h 1389"/>
                  <a:gd name="T64" fmla="*/ 28 w 822"/>
                  <a:gd name="T65" fmla="*/ 595 h 1389"/>
                  <a:gd name="T66" fmla="*/ 113 w 822"/>
                  <a:gd name="T67" fmla="*/ 652 h 1389"/>
                  <a:gd name="T68" fmla="*/ 28 w 822"/>
                  <a:gd name="T69" fmla="*/ 708 h 1389"/>
                  <a:gd name="T70" fmla="*/ 28 w 822"/>
                  <a:gd name="T71" fmla="*/ 737 h 1389"/>
                  <a:gd name="T72" fmla="*/ 0 w 822"/>
                  <a:gd name="T73" fmla="*/ 765 h 1389"/>
                  <a:gd name="T74" fmla="*/ 0 w 822"/>
                  <a:gd name="T75" fmla="*/ 907 h 1389"/>
                  <a:gd name="T76" fmla="*/ 113 w 822"/>
                  <a:gd name="T77" fmla="*/ 907 h 1389"/>
                  <a:gd name="T78" fmla="*/ 170 w 822"/>
                  <a:gd name="T79" fmla="*/ 907 h 1389"/>
                  <a:gd name="T80" fmla="*/ 312 w 822"/>
                  <a:gd name="T81" fmla="*/ 964 h 1389"/>
                  <a:gd name="T82" fmla="*/ 397 w 822"/>
                  <a:gd name="T83" fmla="*/ 992 h 1389"/>
                  <a:gd name="T84" fmla="*/ 368 w 822"/>
                  <a:gd name="T85" fmla="*/ 1020 h 1389"/>
                  <a:gd name="T86" fmla="*/ 368 w 822"/>
                  <a:gd name="T87" fmla="*/ 1134 h 1389"/>
                  <a:gd name="T88" fmla="*/ 482 w 822"/>
                  <a:gd name="T89" fmla="*/ 1275 h 1389"/>
                  <a:gd name="T90" fmla="*/ 482 w 822"/>
                  <a:gd name="T91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22" h="1389">
                    <a:moveTo>
                      <a:pt x="482" y="1389"/>
                    </a:moveTo>
                    <a:lnTo>
                      <a:pt x="595" y="1389"/>
                    </a:lnTo>
                    <a:lnTo>
                      <a:pt x="595" y="1332"/>
                    </a:lnTo>
                    <a:lnTo>
                      <a:pt x="652" y="1247"/>
                    </a:lnTo>
                    <a:lnTo>
                      <a:pt x="623" y="1162"/>
                    </a:lnTo>
                    <a:lnTo>
                      <a:pt x="567" y="1134"/>
                    </a:lnTo>
                    <a:lnTo>
                      <a:pt x="567" y="1105"/>
                    </a:lnTo>
                    <a:lnTo>
                      <a:pt x="538" y="1049"/>
                    </a:lnTo>
                    <a:lnTo>
                      <a:pt x="538" y="992"/>
                    </a:lnTo>
                    <a:lnTo>
                      <a:pt x="482" y="992"/>
                    </a:lnTo>
                    <a:lnTo>
                      <a:pt x="482" y="935"/>
                    </a:lnTo>
                    <a:lnTo>
                      <a:pt x="567" y="935"/>
                    </a:lnTo>
                    <a:lnTo>
                      <a:pt x="623" y="907"/>
                    </a:lnTo>
                    <a:lnTo>
                      <a:pt x="623" y="822"/>
                    </a:lnTo>
                    <a:lnTo>
                      <a:pt x="680" y="737"/>
                    </a:lnTo>
                    <a:lnTo>
                      <a:pt x="652" y="652"/>
                    </a:lnTo>
                    <a:lnTo>
                      <a:pt x="708" y="567"/>
                    </a:lnTo>
                    <a:lnTo>
                      <a:pt x="793" y="538"/>
                    </a:lnTo>
                    <a:lnTo>
                      <a:pt x="822" y="510"/>
                    </a:lnTo>
                    <a:lnTo>
                      <a:pt x="822" y="397"/>
                    </a:lnTo>
                    <a:lnTo>
                      <a:pt x="680" y="283"/>
                    </a:lnTo>
                    <a:lnTo>
                      <a:pt x="708" y="170"/>
                    </a:lnTo>
                    <a:lnTo>
                      <a:pt x="680" y="113"/>
                    </a:lnTo>
                    <a:lnTo>
                      <a:pt x="595" y="113"/>
                    </a:lnTo>
                    <a:lnTo>
                      <a:pt x="567" y="56"/>
                    </a:lnTo>
                    <a:lnTo>
                      <a:pt x="482" y="85"/>
                    </a:lnTo>
                    <a:lnTo>
                      <a:pt x="425" y="0"/>
                    </a:lnTo>
                    <a:lnTo>
                      <a:pt x="283" y="56"/>
                    </a:lnTo>
                    <a:lnTo>
                      <a:pt x="312" y="141"/>
                    </a:lnTo>
                    <a:lnTo>
                      <a:pt x="255" y="425"/>
                    </a:lnTo>
                    <a:lnTo>
                      <a:pt x="198" y="482"/>
                    </a:lnTo>
                    <a:lnTo>
                      <a:pt x="56" y="482"/>
                    </a:lnTo>
                    <a:lnTo>
                      <a:pt x="28" y="595"/>
                    </a:lnTo>
                    <a:lnTo>
                      <a:pt x="113" y="652"/>
                    </a:lnTo>
                    <a:lnTo>
                      <a:pt x="28" y="708"/>
                    </a:lnTo>
                    <a:lnTo>
                      <a:pt x="28" y="737"/>
                    </a:lnTo>
                    <a:lnTo>
                      <a:pt x="0" y="765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312" y="964"/>
                    </a:lnTo>
                    <a:lnTo>
                      <a:pt x="397" y="992"/>
                    </a:lnTo>
                    <a:lnTo>
                      <a:pt x="368" y="1020"/>
                    </a:lnTo>
                    <a:lnTo>
                      <a:pt x="368" y="1134"/>
                    </a:lnTo>
                    <a:lnTo>
                      <a:pt x="482" y="1275"/>
                    </a:lnTo>
                    <a:lnTo>
                      <a:pt x="482" y="138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400" y="3210"/>
                <a:ext cx="341" cy="170"/>
              </a:xfrm>
              <a:custGeom>
                <a:avLst/>
                <a:gdLst>
                  <a:gd name="T0" fmla="*/ 29 w 341"/>
                  <a:gd name="T1" fmla="*/ 0 h 170"/>
                  <a:gd name="T2" fmla="*/ 0 w 341"/>
                  <a:gd name="T3" fmla="*/ 28 h 170"/>
                  <a:gd name="T4" fmla="*/ 57 w 341"/>
                  <a:gd name="T5" fmla="*/ 142 h 170"/>
                  <a:gd name="T6" fmla="*/ 114 w 341"/>
                  <a:gd name="T7" fmla="*/ 170 h 170"/>
                  <a:gd name="T8" fmla="*/ 170 w 341"/>
                  <a:gd name="T9" fmla="*/ 142 h 170"/>
                  <a:gd name="T10" fmla="*/ 170 w 341"/>
                  <a:gd name="T11" fmla="*/ 113 h 170"/>
                  <a:gd name="T12" fmla="*/ 312 w 341"/>
                  <a:gd name="T13" fmla="*/ 85 h 170"/>
                  <a:gd name="T14" fmla="*/ 341 w 341"/>
                  <a:gd name="T15" fmla="*/ 57 h 170"/>
                  <a:gd name="T16" fmla="*/ 199 w 341"/>
                  <a:gd name="T17" fmla="*/ 0 h 170"/>
                  <a:gd name="T18" fmla="*/ 57 w 341"/>
                  <a:gd name="T19" fmla="*/ 0 h 170"/>
                  <a:gd name="T20" fmla="*/ 29 w 341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170">
                    <a:moveTo>
                      <a:pt x="29" y="0"/>
                    </a:moveTo>
                    <a:lnTo>
                      <a:pt x="0" y="28"/>
                    </a:lnTo>
                    <a:lnTo>
                      <a:pt x="57" y="142"/>
                    </a:lnTo>
                    <a:lnTo>
                      <a:pt x="114" y="170"/>
                    </a:lnTo>
                    <a:lnTo>
                      <a:pt x="170" y="142"/>
                    </a:lnTo>
                    <a:lnTo>
                      <a:pt x="170" y="113"/>
                    </a:lnTo>
                    <a:lnTo>
                      <a:pt x="312" y="85"/>
                    </a:lnTo>
                    <a:lnTo>
                      <a:pt x="341" y="57"/>
                    </a:lnTo>
                    <a:lnTo>
                      <a:pt x="199" y="0"/>
                    </a:lnTo>
                    <a:lnTo>
                      <a:pt x="57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1748" y="2416"/>
                <a:ext cx="114" cy="11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28 h 113"/>
                  <a:gd name="T4" fmla="*/ 0 w 114"/>
                  <a:gd name="T5" fmla="*/ 113 h 113"/>
                  <a:gd name="T6" fmla="*/ 114 w 114"/>
                  <a:gd name="T7" fmla="*/ 28 h 113"/>
                  <a:gd name="T8" fmla="*/ 57 w 114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lnTo>
                      <a:pt x="0" y="28"/>
                    </a:lnTo>
                    <a:lnTo>
                      <a:pt x="0" y="113"/>
                    </a:lnTo>
                    <a:lnTo>
                      <a:pt x="114" y="2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1890" y="2416"/>
                <a:ext cx="113" cy="142"/>
              </a:xfrm>
              <a:custGeom>
                <a:avLst/>
                <a:gdLst>
                  <a:gd name="T0" fmla="*/ 28 w 113"/>
                  <a:gd name="T1" fmla="*/ 28 h 142"/>
                  <a:gd name="T2" fmla="*/ 0 w 113"/>
                  <a:gd name="T3" fmla="*/ 113 h 142"/>
                  <a:gd name="T4" fmla="*/ 28 w 113"/>
                  <a:gd name="T5" fmla="*/ 142 h 142"/>
                  <a:gd name="T6" fmla="*/ 85 w 113"/>
                  <a:gd name="T7" fmla="*/ 57 h 142"/>
                  <a:gd name="T8" fmla="*/ 113 w 113"/>
                  <a:gd name="T9" fmla="*/ 0 h 142"/>
                  <a:gd name="T10" fmla="*/ 28 w 113"/>
                  <a:gd name="T11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42">
                    <a:moveTo>
                      <a:pt x="28" y="28"/>
                    </a:moveTo>
                    <a:lnTo>
                      <a:pt x="0" y="113"/>
                    </a:lnTo>
                    <a:lnTo>
                      <a:pt x="28" y="142"/>
                    </a:lnTo>
                    <a:lnTo>
                      <a:pt x="85" y="57"/>
                    </a:lnTo>
                    <a:lnTo>
                      <a:pt x="113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1805" y="2643"/>
                <a:ext cx="170" cy="85"/>
              </a:xfrm>
              <a:custGeom>
                <a:avLst/>
                <a:gdLst>
                  <a:gd name="T0" fmla="*/ 28 w 170"/>
                  <a:gd name="T1" fmla="*/ 0 h 85"/>
                  <a:gd name="T2" fmla="*/ 85 w 170"/>
                  <a:gd name="T3" fmla="*/ 28 h 85"/>
                  <a:gd name="T4" fmla="*/ 170 w 170"/>
                  <a:gd name="T5" fmla="*/ 0 h 85"/>
                  <a:gd name="T6" fmla="*/ 113 w 170"/>
                  <a:gd name="T7" fmla="*/ 85 h 85"/>
                  <a:gd name="T8" fmla="*/ 57 w 170"/>
                  <a:gd name="T9" fmla="*/ 85 h 85"/>
                  <a:gd name="T10" fmla="*/ 0 w 170"/>
                  <a:gd name="T11" fmla="*/ 28 h 85"/>
                  <a:gd name="T12" fmla="*/ 28 w 170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85">
                    <a:moveTo>
                      <a:pt x="28" y="0"/>
                    </a:moveTo>
                    <a:lnTo>
                      <a:pt x="85" y="28"/>
                    </a:lnTo>
                    <a:lnTo>
                      <a:pt x="170" y="0"/>
                    </a:lnTo>
                    <a:lnTo>
                      <a:pt x="113" y="85"/>
                    </a:lnTo>
                    <a:lnTo>
                      <a:pt x="57" y="85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2032" y="2331"/>
                <a:ext cx="255" cy="312"/>
              </a:xfrm>
              <a:custGeom>
                <a:avLst/>
                <a:gdLst>
                  <a:gd name="T0" fmla="*/ 0 w 255"/>
                  <a:gd name="T1" fmla="*/ 198 h 312"/>
                  <a:gd name="T2" fmla="*/ 255 w 255"/>
                  <a:gd name="T3" fmla="*/ 0 h 312"/>
                  <a:gd name="T4" fmla="*/ 227 w 255"/>
                  <a:gd name="T5" fmla="*/ 85 h 312"/>
                  <a:gd name="T6" fmla="*/ 255 w 255"/>
                  <a:gd name="T7" fmla="*/ 142 h 312"/>
                  <a:gd name="T8" fmla="*/ 198 w 255"/>
                  <a:gd name="T9" fmla="*/ 170 h 312"/>
                  <a:gd name="T10" fmla="*/ 227 w 255"/>
                  <a:gd name="T11" fmla="*/ 198 h 312"/>
                  <a:gd name="T12" fmla="*/ 227 w 255"/>
                  <a:gd name="T13" fmla="*/ 255 h 312"/>
                  <a:gd name="T14" fmla="*/ 198 w 255"/>
                  <a:gd name="T15" fmla="*/ 255 h 312"/>
                  <a:gd name="T16" fmla="*/ 142 w 255"/>
                  <a:gd name="T17" fmla="*/ 255 h 312"/>
                  <a:gd name="T18" fmla="*/ 85 w 255"/>
                  <a:gd name="T19" fmla="*/ 312 h 312"/>
                  <a:gd name="T20" fmla="*/ 0 w 255"/>
                  <a:gd name="T21" fmla="*/ 19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" h="312">
                    <a:moveTo>
                      <a:pt x="0" y="198"/>
                    </a:moveTo>
                    <a:lnTo>
                      <a:pt x="255" y="0"/>
                    </a:lnTo>
                    <a:lnTo>
                      <a:pt x="227" y="85"/>
                    </a:lnTo>
                    <a:lnTo>
                      <a:pt x="255" y="142"/>
                    </a:lnTo>
                    <a:lnTo>
                      <a:pt x="198" y="170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198" y="255"/>
                    </a:lnTo>
                    <a:lnTo>
                      <a:pt x="142" y="255"/>
                    </a:lnTo>
                    <a:lnTo>
                      <a:pt x="85" y="312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2315" y="2501"/>
                <a:ext cx="57" cy="114"/>
              </a:xfrm>
              <a:custGeom>
                <a:avLst/>
                <a:gdLst>
                  <a:gd name="T0" fmla="*/ 0 w 57"/>
                  <a:gd name="T1" fmla="*/ 114 h 114"/>
                  <a:gd name="T2" fmla="*/ 0 w 57"/>
                  <a:gd name="T3" fmla="*/ 28 h 114"/>
                  <a:gd name="T4" fmla="*/ 29 w 57"/>
                  <a:gd name="T5" fmla="*/ 0 h 114"/>
                  <a:gd name="T6" fmla="*/ 57 w 57"/>
                  <a:gd name="T7" fmla="*/ 28 h 114"/>
                  <a:gd name="T8" fmla="*/ 57 w 57"/>
                  <a:gd name="T9" fmla="*/ 114 h 114"/>
                  <a:gd name="T10" fmla="*/ 0 w 57"/>
                  <a:gd name="T11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14">
                    <a:moveTo>
                      <a:pt x="0" y="114"/>
                    </a:moveTo>
                    <a:lnTo>
                      <a:pt x="0" y="28"/>
                    </a:lnTo>
                    <a:lnTo>
                      <a:pt x="29" y="0"/>
                    </a:lnTo>
                    <a:lnTo>
                      <a:pt x="57" y="28"/>
                    </a:lnTo>
                    <a:lnTo>
                      <a:pt x="57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2429" y="2473"/>
                <a:ext cx="56" cy="85"/>
              </a:xfrm>
              <a:custGeom>
                <a:avLst/>
                <a:gdLst>
                  <a:gd name="T0" fmla="*/ 0 w 56"/>
                  <a:gd name="T1" fmla="*/ 28 h 85"/>
                  <a:gd name="T2" fmla="*/ 28 w 56"/>
                  <a:gd name="T3" fmla="*/ 0 h 85"/>
                  <a:gd name="T4" fmla="*/ 56 w 56"/>
                  <a:gd name="T5" fmla="*/ 56 h 85"/>
                  <a:gd name="T6" fmla="*/ 28 w 56"/>
                  <a:gd name="T7" fmla="*/ 85 h 85"/>
                  <a:gd name="T8" fmla="*/ 0 w 56"/>
                  <a:gd name="T9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85">
                    <a:moveTo>
                      <a:pt x="0" y="28"/>
                    </a:moveTo>
                    <a:lnTo>
                      <a:pt x="28" y="0"/>
                    </a:lnTo>
                    <a:lnTo>
                      <a:pt x="56" y="56"/>
                    </a:lnTo>
                    <a:lnTo>
                      <a:pt x="28" y="8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2287" y="2700"/>
                <a:ext cx="198" cy="226"/>
              </a:xfrm>
              <a:custGeom>
                <a:avLst/>
                <a:gdLst>
                  <a:gd name="T0" fmla="*/ 142 w 198"/>
                  <a:gd name="T1" fmla="*/ 226 h 226"/>
                  <a:gd name="T2" fmla="*/ 28 w 198"/>
                  <a:gd name="T3" fmla="*/ 226 h 226"/>
                  <a:gd name="T4" fmla="*/ 57 w 198"/>
                  <a:gd name="T5" fmla="*/ 113 h 226"/>
                  <a:gd name="T6" fmla="*/ 0 w 198"/>
                  <a:gd name="T7" fmla="*/ 113 h 226"/>
                  <a:gd name="T8" fmla="*/ 28 w 198"/>
                  <a:gd name="T9" fmla="*/ 56 h 226"/>
                  <a:gd name="T10" fmla="*/ 85 w 198"/>
                  <a:gd name="T11" fmla="*/ 56 h 226"/>
                  <a:gd name="T12" fmla="*/ 113 w 198"/>
                  <a:gd name="T13" fmla="*/ 0 h 226"/>
                  <a:gd name="T14" fmla="*/ 198 w 198"/>
                  <a:gd name="T15" fmla="*/ 0 h 226"/>
                  <a:gd name="T16" fmla="*/ 142 w 198"/>
                  <a:gd name="T17" fmla="*/ 56 h 226"/>
                  <a:gd name="T18" fmla="*/ 170 w 198"/>
                  <a:gd name="T19" fmla="*/ 85 h 226"/>
                  <a:gd name="T20" fmla="*/ 113 w 198"/>
                  <a:gd name="T21" fmla="*/ 113 h 226"/>
                  <a:gd name="T22" fmla="*/ 142 w 198"/>
                  <a:gd name="T23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8" h="226">
                    <a:moveTo>
                      <a:pt x="142" y="226"/>
                    </a:moveTo>
                    <a:lnTo>
                      <a:pt x="28" y="226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28" y="56"/>
                    </a:lnTo>
                    <a:lnTo>
                      <a:pt x="85" y="56"/>
                    </a:lnTo>
                    <a:lnTo>
                      <a:pt x="113" y="0"/>
                    </a:lnTo>
                    <a:lnTo>
                      <a:pt x="198" y="0"/>
                    </a:lnTo>
                    <a:lnTo>
                      <a:pt x="142" y="56"/>
                    </a:lnTo>
                    <a:lnTo>
                      <a:pt x="170" y="85"/>
                    </a:lnTo>
                    <a:lnTo>
                      <a:pt x="113" y="113"/>
                    </a:lnTo>
                    <a:lnTo>
                      <a:pt x="142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3052" y="1594"/>
                <a:ext cx="114" cy="57"/>
              </a:xfrm>
              <a:custGeom>
                <a:avLst/>
                <a:gdLst>
                  <a:gd name="T0" fmla="*/ 114 w 114"/>
                  <a:gd name="T1" fmla="*/ 0 h 57"/>
                  <a:gd name="T2" fmla="*/ 0 w 114"/>
                  <a:gd name="T3" fmla="*/ 0 h 57"/>
                  <a:gd name="T4" fmla="*/ 57 w 114"/>
                  <a:gd name="T5" fmla="*/ 57 h 57"/>
                  <a:gd name="T6" fmla="*/ 114 w 114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57">
                    <a:moveTo>
                      <a:pt x="114" y="0"/>
                    </a:moveTo>
                    <a:lnTo>
                      <a:pt x="0" y="0"/>
                    </a:lnTo>
                    <a:lnTo>
                      <a:pt x="57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3222" y="1537"/>
                <a:ext cx="57" cy="85"/>
              </a:xfrm>
              <a:custGeom>
                <a:avLst/>
                <a:gdLst>
                  <a:gd name="T0" fmla="*/ 29 w 57"/>
                  <a:gd name="T1" fmla="*/ 0 h 85"/>
                  <a:gd name="T2" fmla="*/ 0 w 57"/>
                  <a:gd name="T3" fmla="*/ 57 h 85"/>
                  <a:gd name="T4" fmla="*/ 57 w 57"/>
                  <a:gd name="T5" fmla="*/ 85 h 85"/>
                  <a:gd name="T6" fmla="*/ 57 w 57"/>
                  <a:gd name="T7" fmla="*/ 57 h 85"/>
                  <a:gd name="T8" fmla="*/ 29 w 57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29" y="0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57" y="5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3307" y="1140"/>
                <a:ext cx="397" cy="454"/>
              </a:xfrm>
              <a:custGeom>
                <a:avLst/>
                <a:gdLst>
                  <a:gd name="T0" fmla="*/ 0 w 397"/>
                  <a:gd name="T1" fmla="*/ 341 h 454"/>
                  <a:gd name="T2" fmla="*/ 29 w 397"/>
                  <a:gd name="T3" fmla="*/ 397 h 454"/>
                  <a:gd name="T4" fmla="*/ 57 w 397"/>
                  <a:gd name="T5" fmla="*/ 454 h 454"/>
                  <a:gd name="T6" fmla="*/ 227 w 397"/>
                  <a:gd name="T7" fmla="*/ 397 h 454"/>
                  <a:gd name="T8" fmla="*/ 227 w 397"/>
                  <a:gd name="T9" fmla="*/ 369 h 454"/>
                  <a:gd name="T10" fmla="*/ 312 w 397"/>
                  <a:gd name="T11" fmla="*/ 369 h 454"/>
                  <a:gd name="T12" fmla="*/ 397 w 397"/>
                  <a:gd name="T13" fmla="*/ 312 h 454"/>
                  <a:gd name="T14" fmla="*/ 397 w 397"/>
                  <a:gd name="T15" fmla="*/ 142 h 454"/>
                  <a:gd name="T16" fmla="*/ 312 w 397"/>
                  <a:gd name="T17" fmla="*/ 29 h 454"/>
                  <a:gd name="T18" fmla="*/ 256 w 397"/>
                  <a:gd name="T19" fmla="*/ 0 h 454"/>
                  <a:gd name="T20" fmla="*/ 142 w 397"/>
                  <a:gd name="T21" fmla="*/ 29 h 454"/>
                  <a:gd name="T22" fmla="*/ 171 w 397"/>
                  <a:gd name="T23" fmla="*/ 85 h 454"/>
                  <a:gd name="T24" fmla="*/ 142 w 397"/>
                  <a:gd name="T25" fmla="*/ 114 h 454"/>
                  <a:gd name="T26" fmla="*/ 86 w 397"/>
                  <a:gd name="T27" fmla="*/ 114 h 454"/>
                  <a:gd name="T28" fmla="*/ 114 w 397"/>
                  <a:gd name="T29" fmla="*/ 170 h 454"/>
                  <a:gd name="T30" fmla="*/ 171 w 397"/>
                  <a:gd name="T31" fmla="*/ 142 h 454"/>
                  <a:gd name="T32" fmla="*/ 199 w 397"/>
                  <a:gd name="T33" fmla="*/ 170 h 454"/>
                  <a:gd name="T34" fmla="*/ 199 w 397"/>
                  <a:gd name="T35" fmla="*/ 284 h 454"/>
                  <a:gd name="T36" fmla="*/ 114 w 397"/>
                  <a:gd name="T37" fmla="*/ 284 h 454"/>
                  <a:gd name="T38" fmla="*/ 0 w 397"/>
                  <a:gd name="T39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454">
                    <a:moveTo>
                      <a:pt x="0" y="341"/>
                    </a:moveTo>
                    <a:lnTo>
                      <a:pt x="29" y="397"/>
                    </a:lnTo>
                    <a:lnTo>
                      <a:pt x="57" y="454"/>
                    </a:lnTo>
                    <a:lnTo>
                      <a:pt x="227" y="397"/>
                    </a:lnTo>
                    <a:lnTo>
                      <a:pt x="227" y="369"/>
                    </a:lnTo>
                    <a:lnTo>
                      <a:pt x="312" y="369"/>
                    </a:lnTo>
                    <a:lnTo>
                      <a:pt x="397" y="312"/>
                    </a:lnTo>
                    <a:lnTo>
                      <a:pt x="397" y="142"/>
                    </a:lnTo>
                    <a:lnTo>
                      <a:pt x="312" y="29"/>
                    </a:lnTo>
                    <a:lnTo>
                      <a:pt x="256" y="0"/>
                    </a:lnTo>
                    <a:lnTo>
                      <a:pt x="142" y="29"/>
                    </a:lnTo>
                    <a:lnTo>
                      <a:pt x="171" y="85"/>
                    </a:lnTo>
                    <a:lnTo>
                      <a:pt x="142" y="114"/>
                    </a:lnTo>
                    <a:lnTo>
                      <a:pt x="86" y="114"/>
                    </a:lnTo>
                    <a:lnTo>
                      <a:pt x="114" y="170"/>
                    </a:lnTo>
                    <a:lnTo>
                      <a:pt x="171" y="142"/>
                    </a:lnTo>
                    <a:lnTo>
                      <a:pt x="199" y="170"/>
                    </a:lnTo>
                    <a:lnTo>
                      <a:pt x="199" y="284"/>
                    </a:lnTo>
                    <a:lnTo>
                      <a:pt x="114" y="284"/>
                    </a:lnTo>
                    <a:lnTo>
                      <a:pt x="0" y="3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704" y="1367"/>
                <a:ext cx="312" cy="199"/>
              </a:xfrm>
              <a:custGeom>
                <a:avLst/>
                <a:gdLst>
                  <a:gd name="T0" fmla="*/ 57 w 312"/>
                  <a:gd name="T1" fmla="*/ 28 h 199"/>
                  <a:gd name="T2" fmla="*/ 57 w 312"/>
                  <a:gd name="T3" fmla="*/ 114 h 199"/>
                  <a:gd name="T4" fmla="*/ 0 w 312"/>
                  <a:gd name="T5" fmla="*/ 114 h 199"/>
                  <a:gd name="T6" fmla="*/ 114 w 312"/>
                  <a:gd name="T7" fmla="*/ 170 h 199"/>
                  <a:gd name="T8" fmla="*/ 114 w 312"/>
                  <a:gd name="T9" fmla="*/ 199 h 199"/>
                  <a:gd name="T10" fmla="*/ 170 w 312"/>
                  <a:gd name="T11" fmla="*/ 170 h 199"/>
                  <a:gd name="T12" fmla="*/ 227 w 312"/>
                  <a:gd name="T13" fmla="*/ 199 h 199"/>
                  <a:gd name="T14" fmla="*/ 256 w 312"/>
                  <a:gd name="T15" fmla="*/ 142 h 199"/>
                  <a:gd name="T16" fmla="*/ 312 w 312"/>
                  <a:gd name="T17" fmla="*/ 114 h 199"/>
                  <a:gd name="T18" fmla="*/ 199 w 312"/>
                  <a:gd name="T19" fmla="*/ 85 h 199"/>
                  <a:gd name="T20" fmla="*/ 170 w 312"/>
                  <a:gd name="T21" fmla="*/ 0 h 199"/>
                  <a:gd name="T22" fmla="*/ 142 w 312"/>
                  <a:gd name="T23" fmla="*/ 28 h 199"/>
                  <a:gd name="T24" fmla="*/ 85 w 312"/>
                  <a:gd name="T25" fmla="*/ 57 h 199"/>
                  <a:gd name="T26" fmla="*/ 57 w 312"/>
                  <a:gd name="T27" fmla="*/ 28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2" h="199">
                    <a:moveTo>
                      <a:pt x="57" y="28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114" y="170"/>
                    </a:lnTo>
                    <a:lnTo>
                      <a:pt x="114" y="199"/>
                    </a:lnTo>
                    <a:lnTo>
                      <a:pt x="170" y="170"/>
                    </a:lnTo>
                    <a:lnTo>
                      <a:pt x="227" y="199"/>
                    </a:lnTo>
                    <a:lnTo>
                      <a:pt x="256" y="142"/>
                    </a:lnTo>
                    <a:lnTo>
                      <a:pt x="312" y="114"/>
                    </a:lnTo>
                    <a:lnTo>
                      <a:pt x="199" y="85"/>
                    </a:lnTo>
                    <a:lnTo>
                      <a:pt x="170" y="0"/>
                    </a:lnTo>
                    <a:lnTo>
                      <a:pt x="142" y="28"/>
                    </a:lnTo>
                    <a:lnTo>
                      <a:pt x="85" y="57"/>
                    </a:lnTo>
                    <a:lnTo>
                      <a:pt x="5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3988" y="1225"/>
                <a:ext cx="113" cy="142"/>
              </a:xfrm>
              <a:custGeom>
                <a:avLst/>
                <a:gdLst>
                  <a:gd name="T0" fmla="*/ 0 w 113"/>
                  <a:gd name="T1" fmla="*/ 142 h 142"/>
                  <a:gd name="T2" fmla="*/ 113 w 113"/>
                  <a:gd name="T3" fmla="*/ 85 h 142"/>
                  <a:gd name="T4" fmla="*/ 57 w 113"/>
                  <a:gd name="T5" fmla="*/ 0 h 142"/>
                  <a:gd name="T6" fmla="*/ 0 w 113"/>
                  <a:gd name="T7" fmla="*/ 57 h 142"/>
                  <a:gd name="T8" fmla="*/ 0 w 113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42">
                    <a:moveTo>
                      <a:pt x="0" y="142"/>
                    </a:moveTo>
                    <a:lnTo>
                      <a:pt x="113" y="85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4243" y="1140"/>
                <a:ext cx="113" cy="255"/>
              </a:xfrm>
              <a:custGeom>
                <a:avLst/>
                <a:gdLst>
                  <a:gd name="T0" fmla="*/ 57 w 113"/>
                  <a:gd name="T1" fmla="*/ 0 h 255"/>
                  <a:gd name="T2" fmla="*/ 0 w 113"/>
                  <a:gd name="T3" fmla="*/ 114 h 255"/>
                  <a:gd name="T4" fmla="*/ 0 w 113"/>
                  <a:gd name="T5" fmla="*/ 255 h 255"/>
                  <a:gd name="T6" fmla="*/ 57 w 113"/>
                  <a:gd name="T7" fmla="*/ 227 h 255"/>
                  <a:gd name="T8" fmla="*/ 28 w 113"/>
                  <a:gd name="T9" fmla="*/ 142 h 255"/>
                  <a:gd name="T10" fmla="*/ 113 w 113"/>
                  <a:gd name="T11" fmla="*/ 85 h 255"/>
                  <a:gd name="T12" fmla="*/ 57 w 113"/>
                  <a:gd name="T13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55">
                    <a:moveTo>
                      <a:pt x="57" y="0"/>
                    </a:moveTo>
                    <a:lnTo>
                      <a:pt x="0" y="114"/>
                    </a:lnTo>
                    <a:lnTo>
                      <a:pt x="0" y="255"/>
                    </a:lnTo>
                    <a:lnTo>
                      <a:pt x="57" y="227"/>
                    </a:lnTo>
                    <a:lnTo>
                      <a:pt x="28" y="142"/>
                    </a:lnTo>
                    <a:lnTo>
                      <a:pt x="113" y="85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4130" y="1310"/>
                <a:ext cx="56" cy="114"/>
              </a:xfrm>
              <a:custGeom>
                <a:avLst/>
                <a:gdLst>
                  <a:gd name="T0" fmla="*/ 56 w 56"/>
                  <a:gd name="T1" fmla="*/ 0 h 114"/>
                  <a:gd name="T2" fmla="*/ 56 w 56"/>
                  <a:gd name="T3" fmla="*/ 114 h 114"/>
                  <a:gd name="T4" fmla="*/ 0 w 56"/>
                  <a:gd name="T5" fmla="*/ 114 h 114"/>
                  <a:gd name="T6" fmla="*/ 28 w 56"/>
                  <a:gd name="T7" fmla="*/ 0 h 114"/>
                  <a:gd name="T8" fmla="*/ 56 w 56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14">
                    <a:moveTo>
                      <a:pt x="56" y="0"/>
                    </a:moveTo>
                    <a:lnTo>
                      <a:pt x="56" y="114"/>
                    </a:lnTo>
                    <a:lnTo>
                      <a:pt x="0" y="114"/>
                    </a:lnTo>
                    <a:lnTo>
                      <a:pt x="28" y="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4016" y="1367"/>
                <a:ext cx="85" cy="142"/>
              </a:xfrm>
              <a:custGeom>
                <a:avLst/>
                <a:gdLst>
                  <a:gd name="T0" fmla="*/ 85 w 85"/>
                  <a:gd name="T1" fmla="*/ 0 h 142"/>
                  <a:gd name="T2" fmla="*/ 29 w 85"/>
                  <a:gd name="T3" fmla="*/ 142 h 142"/>
                  <a:gd name="T4" fmla="*/ 0 w 85"/>
                  <a:gd name="T5" fmla="*/ 57 h 142"/>
                  <a:gd name="T6" fmla="*/ 29 w 85"/>
                  <a:gd name="T7" fmla="*/ 0 h 142"/>
                  <a:gd name="T8" fmla="*/ 85 w 85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42">
                    <a:moveTo>
                      <a:pt x="85" y="0"/>
                    </a:moveTo>
                    <a:lnTo>
                      <a:pt x="29" y="142"/>
                    </a:lnTo>
                    <a:lnTo>
                      <a:pt x="0" y="57"/>
                    </a:lnTo>
                    <a:lnTo>
                      <a:pt x="29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3563" y="1566"/>
                <a:ext cx="340" cy="368"/>
              </a:xfrm>
              <a:custGeom>
                <a:avLst/>
                <a:gdLst>
                  <a:gd name="T0" fmla="*/ 340 w 340"/>
                  <a:gd name="T1" fmla="*/ 85 h 368"/>
                  <a:gd name="T2" fmla="*/ 311 w 340"/>
                  <a:gd name="T3" fmla="*/ 170 h 368"/>
                  <a:gd name="T4" fmla="*/ 255 w 340"/>
                  <a:gd name="T5" fmla="*/ 170 h 368"/>
                  <a:gd name="T6" fmla="*/ 198 w 340"/>
                  <a:gd name="T7" fmla="*/ 255 h 368"/>
                  <a:gd name="T8" fmla="*/ 85 w 340"/>
                  <a:gd name="T9" fmla="*/ 368 h 368"/>
                  <a:gd name="T10" fmla="*/ 0 w 340"/>
                  <a:gd name="T11" fmla="*/ 368 h 368"/>
                  <a:gd name="T12" fmla="*/ 28 w 340"/>
                  <a:gd name="T13" fmla="*/ 311 h 368"/>
                  <a:gd name="T14" fmla="*/ 0 w 340"/>
                  <a:gd name="T15" fmla="*/ 226 h 368"/>
                  <a:gd name="T16" fmla="*/ 56 w 340"/>
                  <a:gd name="T17" fmla="*/ 170 h 368"/>
                  <a:gd name="T18" fmla="*/ 85 w 340"/>
                  <a:gd name="T19" fmla="*/ 198 h 368"/>
                  <a:gd name="T20" fmla="*/ 85 w 340"/>
                  <a:gd name="T21" fmla="*/ 113 h 368"/>
                  <a:gd name="T22" fmla="*/ 28 w 340"/>
                  <a:gd name="T23" fmla="*/ 85 h 368"/>
                  <a:gd name="T24" fmla="*/ 56 w 340"/>
                  <a:gd name="T25" fmla="*/ 0 h 368"/>
                  <a:gd name="T26" fmla="*/ 226 w 340"/>
                  <a:gd name="T27" fmla="*/ 28 h 368"/>
                  <a:gd name="T28" fmla="*/ 255 w 340"/>
                  <a:gd name="T29" fmla="*/ 113 h 368"/>
                  <a:gd name="T30" fmla="*/ 340 w 340"/>
                  <a:gd name="T31" fmla="*/ 85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368">
                    <a:moveTo>
                      <a:pt x="340" y="85"/>
                    </a:moveTo>
                    <a:lnTo>
                      <a:pt x="311" y="170"/>
                    </a:lnTo>
                    <a:lnTo>
                      <a:pt x="255" y="170"/>
                    </a:lnTo>
                    <a:lnTo>
                      <a:pt x="198" y="255"/>
                    </a:lnTo>
                    <a:lnTo>
                      <a:pt x="85" y="368"/>
                    </a:lnTo>
                    <a:lnTo>
                      <a:pt x="0" y="368"/>
                    </a:lnTo>
                    <a:lnTo>
                      <a:pt x="28" y="311"/>
                    </a:lnTo>
                    <a:lnTo>
                      <a:pt x="0" y="226"/>
                    </a:lnTo>
                    <a:lnTo>
                      <a:pt x="56" y="170"/>
                    </a:lnTo>
                    <a:lnTo>
                      <a:pt x="85" y="198"/>
                    </a:lnTo>
                    <a:lnTo>
                      <a:pt x="85" y="113"/>
                    </a:lnTo>
                    <a:lnTo>
                      <a:pt x="28" y="85"/>
                    </a:lnTo>
                    <a:lnTo>
                      <a:pt x="56" y="0"/>
                    </a:lnTo>
                    <a:lnTo>
                      <a:pt x="226" y="28"/>
                    </a:lnTo>
                    <a:lnTo>
                      <a:pt x="255" y="113"/>
                    </a:lnTo>
                    <a:lnTo>
                      <a:pt x="34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4725" y="2359"/>
                <a:ext cx="85" cy="85"/>
              </a:xfrm>
              <a:custGeom>
                <a:avLst/>
                <a:gdLst>
                  <a:gd name="T0" fmla="*/ 57 w 85"/>
                  <a:gd name="T1" fmla="*/ 0 h 85"/>
                  <a:gd name="T2" fmla="*/ 0 w 85"/>
                  <a:gd name="T3" fmla="*/ 29 h 85"/>
                  <a:gd name="T4" fmla="*/ 57 w 85"/>
                  <a:gd name="T5" fmla="*/ 85 h 85"/>
                  <a:gd name="T6" fmla="*/ 85 w 85"/>
                  <a:gd name="T7" fmla="*/ 57 h 85"/>
                  <a:gd name="T8" fmla="*/ 85 w 85"/>
                  <a:gd name="T9" fmla="*/ 0 h 85"/>
                  <a:gd name="T10" fmla="*/ 57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57" y="0"/>
                    </a:moveTo>
                    <a:lnTo>
                      <a:pt x="0" y="29"/>
                    </a:lnTo>
                    <a:lnTo>
                      <a:pt x="57" y="85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2854" y="1764"/>
                <a:ext cx="907" cy="1049"/>
              </a:xfrm>
              <a:custGeom>
                <a:avLst/>
                <a:gdLst>
                  <a:gd name="T0" fmla="*/ 397 w 907"/>
                  <a:gd name="T1" fmla="*/ 1021 h 1049"/>
                  <a:gd name="T2" fmla="*/ 397 w 907"/>
                  <a:gd name="T3" fmla="*/ 936 h 1049"/>
                  <a:gd name="T4" fmla="*/ 255 w 907"/>
                  <a:gd name="T5" fmla="*/ 822 h 1049"/>
                  <a:gd name="T6" fmla="*/ 283 w 907"/>
                  <a:gd name="T7" fmla="*/ 709 h 1049"/>
                  <a:gd name="T8" fmla="*/ 255 w 907"/>
                  <a:gd name="T9" fmla="*/ 652 h 1049"/>
                  <a:gd name="T10" fmla="*/ 170 w 907"/>
                  <a:gd name="T11" fmla="*/ 652 h 1049"/>
                  <a:gd name="T12" fmla="*/ 142 w 907"/>
                  <a:gd name="T13" fmla="*/ 595 h 1049"/>
                  <a:gd name="T14" fmla="*/ 57 w 907"/>
                  <a:gd name="T15" fmla="*/ 624 h 1049"/>
                  <a:gd name="T16" fmla="*/ 0 w 907"/>
                  <a:gd name="T17" fmla="*/ 539 h 1049"/>
                  <a:gd name="T18" fmla="*/ 170 w 907"/>
                  <a:gd name="T19" fmla="*/ 369 h 1049"/>
                  <a:gd name="T20" fmla="*/ 227 w 907"/>
                  <a:gd name="T21" fmla="*/ 369 h 1049"/>
                  <a:gd name="T22" fmla="*/ 312 w 907"/>
                  <a:gd name="T23" fmla="*/ 340 h 1049"/>
                  <a:gd name="T24" fmla="*/ 368 w 907"/>
                  <a:gd name="T25" fmla="*/ 369 h 1049"/>
                  <a:gd name="T26" fmla="*/ 397 w 907"/>
                  <a:gd name="T27" fmla="*/ 312 h 1049"/>
                  <a:gd name="T28" fmla="*/ 368 w 907"/>
                  <a:gd name="T29" fmla="*/ 255 h 1049"/>
                  <a:gd name="T30" fmla="*/ 425 w 907"/>
                  <a:gd name="T31" fmla="*/ 227 h 1049"/>
                  <a:gd name="T32" fmla="*/ 397 w 907"/>
                  <a:gd name="T33" fmla="*/ 170 h 1049"/>
                  <a:gd name="T34" fmla="*/ 312 w 907"/>
                  <a:gd name="T35" fmla="*/ 170 h 1049"/>
                  <a:gd name="T36" fmla="*/ 255 w 907"/>
                  <a:gd name="T37" fmla="*/ 113 h 1049"/>
                  <a:gd name="T38" fmla="*/ 368 w 907"/>
                  <a:gd name="T39" fmla="*/ 113 h 1049"/>
                  <a:gd name="T40" fmla="*/ 425 w 907"/>
                  <a:gd name="T41" fmla="*/ 85 h 1049"/>
                  <a:gd name="T42" fmla="*/ 453 w 907"/>
                  <a:gd name="T43" fmla="*/ 0 h 1049"/>
                  <a:gd name="T44" fmla="*/ 539 w 907"/>
                  <a:gd name="T45" fmla="*/ 113 h 1049"/>
                  <a:gd name="T46" fmla="*/ 567 w 907"/>
                  <a:gd name="T47" fmla="*/ 198 h 1049"/>
                  <a:gd name="T48" fmla="*/ 595 w 907"/>
                  <a:gd name="T49" fmla="*/ 142 h 1049"/>
                  <a:gd name="T50" fmla="*/ 680 w 907"/>
                  <a:gd name="T51" fmla="*/ 340 h 1049"/>
                  <a:gd name="T52" fmla="*/ 794 w 907"/>
                  <a:gd name="T53" fmla="*/ 454 h 1049"/>
                  <a:gd name="T54" fmla="*/ 907 w 907"/>
                  <a:gd name="T55" fmla="*/ 709 h 1049"/>
                  <a:gd name="T56" fmla="*/ 794 w 907"/>
                  <a:gd name="T57" fmla="*/ 737 h 1049"/>
                  <a:gd name="T58" fmla="*/ 794 w 907"/>
                  <a:gd name="T59" fmla="*/ 765 h 1049"/>
                  <a:gd name="T60" fmla="*/ 765 w 907"/>
                  <a:gd name="T61" fmla="*/ 794 h 1049"/>
                  <a:gd name="T62" fmla="*/ 737 w 907"/>
                  <a:gd name="T63" fmla="*/ 794 h 1049"/>
                  <a:gd name="T64" fmla="*/ 680 w 907"/>
                  <a:gd name="T65" fmla="*/ 851 h 1049"/>
                  <a:gd name="T66" fmla="*/ 652 w 907"/>
                  <a:gd name="T67" fmla="*/ 794 h 1049"/>
                  <a:gd name="T68" fmla="*/ 567 w 907"/>
                  <a:gd name="T69" fmla="*/ 879 h 1049"/>
                  <a:gd name="T70" fmla="*/ 595 w 907"/>
                  <a:gd name="T71" fmla="*/ 1021 h 1049"/>
                  <a:gd name="T72" fmla="*/ 510 w 907"/>
                  <a:gd name="T73" fmla="*/ 1049 h 1049"/>
                  <a:gd name="T74" fmla="*/ 453 w 907"/>
                  <a:gd name="T75" fmla="*/ 1021 h 1049"/>
                  <a:gd name="T76" fmla="*/ 425 w 907"/>
                  <a:gd name="T77" fmla="*/ 1049 h 1049"/>
                  <a:gd name="T78" fmla="*/ 397 w 907"/>
                  <a:gd name="T79" fmla="*/ 1021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07" h="1049">
                    <a:moveTo>
                      <a:pt x="397" y="1021"/>
                    </a:moveTo>
                    <a:lnTo>
                      <a:pt x="397" y="936"/>
                    </a:lnTo>
                    <a:lnTo>
                      <a:pt x="255" y="822"/>
                    </a:lnTo>
                    <a:lnTo>
                      <a:pt x="283" y="709"/>
                    </a:lnTo>
                    <a:lnTo>
                      <a:pt x="255" y="652"/>
                    </a:lnTo>
                    <a:lnTo>
                      <a:pt x="170" y="652"/>
                    </a:lnTo>
                    <a:lnTo>
                      <a:pt x="142" y="595"/>
                    </a:lnTo>
                    <a:lnTo>
                      <a:pt x="57" y="624"/>
                    </a:lnTo>
                    <a:lnTo>
                      <a:pt x="0" y="539"/>
                    </a:lnTo>
                    <a:lnTo>
                      <a:pt x="170" y="369"/>
                    </a:lnTo>
                    <a:lnTo>
                      <a:pt x="227" y="369"/>
                    </a:lnTo>
                    <a:lnTo>
                      <a:pt x="312" y="340"/>
                    </a:lnTo>
                    <a:lnTo>
                      <a:pt x="368" y="369"/>
                    </a:lnTo>
                    <a:lnTo>
                      <a:pt x="397" y="312"/>
                    </a:lnTo>
                    <a:lnTo>
                      <a:pt x="368" y="255"/>
                    </a:lnTo>
                    <a:lnTo>
                      <a:pt x="425" y="227"/>
                    </a:lnTo>
                    <a:lnTo>
                      <a:pt x="397" y="170"/>
                    </a:lnTo>
                    <a:lnTo>
                      <a:pt x="312" y="170"/>
                    </a:lnTo>
                    <a:lnTo>
                      <a:pt x="255" y="113"/>
                    </a:lnTo>
                    <a:lnTo>
                      <a:pt x="368" y="113"/>
                    </a:lnTo>
                    <a:lnTo>
                      <a:pt x="425" y="85"/>
                    </a:lnTo>
                    <a:lnTo>
                      <a:pt x="453" y="0"/>
                    </a:lnTo>
                    <a:lnTo>
                      <a:pt x="539" y="113"/>
                    </a:lnTo>
                    <a:lnTo>
                      <a:pt x="567" y="198"/>
                    </a:lnTo>
                    <a:lnTo>
                      <a:pt x="595" y="142"/>
                    </a:lnTo>
                    <a:lnTo>
                      <a:pt x="680" y="340"/>
                    </a:lnTo>
                    <a:lnTo>
                      <a:pt x="794" y="454"/>
                    </a:lnTo>
                    <a:lnTo>
                      <a:pt x="907" y="709"/>
                    </a:lnTo>
                    <a:lnTo>
                      <a:pt x="794" y="737"/>
                    </a:lnTo>
                    <a:lnTo>
                      <a:pt x="794" y="765"/>
                    </a:lnTo>
                    <a:lnTo>
                      <a:pt x="765" y="794"/>
                    </a:lnTo>
                    <a:lnTo>
                      <a:pt x="737" y="794"/>
                    </a:lnTo>
                    <a:lnTo>
                      <a:pt x="680" y="851"/>
                    </a:lnTo>
                    <a:lnTo>
                      <a:pt x="652" y="794"/>
                    </a:lnTo>
                    <a:lnTo>
                      <a:pt x="567" y="879"/>
                    </a:lnTo>
                    <a:lnTo>
                      <a:pt x="595" y="1021"/>
                    </a:lnTo>
                    <a:lnTo>
                      <a:pt x="510" y="1049"/>
                    </a:lnTo>
                    <a:lnTo>
                      <a:pt x="453" y="1021"/>
                    </a:lnTo>
                    <a:lnTo>
                      <a:pt x="425" y="1049"/>
                    </a:lnTo>
                    <a:lnTo>
                      <a:pt x="397" y="102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3364" y="2473"/>
                <a:ext cx="1134" cy="964"/>
              </a:xfrm>
              <a:custGeom>
                <a:avLst/>
                <a:gdLst>
                  <a:gd name="T0" fmla="*/ 397 w 1134"/>
                  <a:gd name="T1" fmla="*/ 0 h 964"/>
                  <a:gd name="T2" fmla="*/ 284 w 1134"/>
                  <a:gd name="T3" fmla="*/ 28 h 964"/>
                  <a:gd name="T4" fmla="*/ 284 w 1134"/>
                  <a:gd name="T5" fmla="*/ 56 h 964"/>
                  <a:gd name="T6" fmla="*/ 255 w 1134"/>
                  <a:gd name="T7" fmla="*/ 85 h 964"/>
                  <a:gd name="T8" fmla="*/ 227 w 1134"/>
                  <a:gd name="T9" fmla="*/ 85 h 964"/>
                  <a:gd name="T10" fmla="*/ 170 w 1134"/>
                  <a:gd name="T11" fmla="*/ 142 h 964"/>
                  <a:gd name="T12" fmla="*/ 142 w 1134"/>
                  <a:gd name="T13" fmla="*/ 85 h 964"/>
                  <a:gd name="T14" fmla="*/ 57 w 1134"/>
                  <a:gd name="T15" fmla="*/ 170 h 964"/>
                  <a:gd name="T16" fmla="*/ 85 w 1134"/>
                  <a:gd name="T17" fmla="*/ 312 h 964"/>
                  <a:gd name="T18" fmla="*/ 0 w 1134"/>
                  <a:gd name="T19" fmla="*/ 340 h 964"/>
                  <a:gd name="T20" fmla="*/ 0 w 1134"/>
                  <a:gd name="T21" fmla="*/ 453 h 964"/>
                  <a:gd name="T22" fmla="*/ 57 w 1134"/>
                  <a:gd name="T23" fmla="*/ 482 h 964"/>
                  <a:gd name="T24" fmla="*/ 57 w 1134"/>
                  <a:gd name="T25" fmla="*/ 538 h 964"/>
                  <a:gd name="T26" fmla="*/ 29 w 1134"/>
                  <a:gd name="T27" fmla="*/ 595 h 964"/>
                  <a:gd name="T28" fmla="*/ 85 w 1134"/>
                  <a:gd name="T29" fmla="*/ 652 h 964"/>
                  <a:gd name="T30" fmla="*/ 114 w 1134"/>
                  <a:gd name="T31" fmla="*/ 737 h 964"/>
                  <a:gd name="T32" fmla="*/ 142 w 1134"/>
                  <a:gd name="T33" fmla="*/ 709 h 964"/>
                  <a:gd name="T34" fmla="*/ 199 w 1134"/>
                  <a:gd name="T35" fmla="*/ 709 h 964"/>
                  <a:gd name="T36" fmla="*/ 199 w 1134"/>
                  <a:gd name="T37" fmla="*/ 765 h 964"/>
                  <a:gd name="T38" fmla="*/ 255 w 1134"/>
                  <a:gd name="T39" fmla="*/ 822 h 964"/>
                  <a:gd name="T40" fmla="*/ 199 w 1134"/>
                  <a:gd name="T41" fmla="*/ 850 h 964"/>
                  <a:gd name="T42" fmla="*/ 227 w 1134"/>
                  <a:gd name="T43" fmla="*/ 907 h 964"/>
                  <a:gd name="T44" fmla="*/ 340 w 1134"/>
                  <a:gd name="T45" fmla="*/ 964 h 964"/>
                  <a:gd name="T46" fmla="*/ 454 w 1134"/>
                  <a:gd name="T47" fmla="*/ 964 h 964"/>
                  <a:gd name="T48" fmla="*/ 510 w 1134"/>
                  <a:gd name="T49" fmla="*/ 879 h 964"/>
                  <a:gd name="T50" fmla="*/ 709 w 1134"/>
                  <a:gd name="T51" fmla="*/ 964 h 964"/>
                  <a:gd name="T52" fmla="*/ 794 w 1134"/>
                  <a:gd name="T53" fmla="*/ 907 h 964"/>
                  <a:gd name="T54" fmla="*/ 822 w 1134"/>
                  <a:gd name="T55" fmla="*/ 794 h 964"/>
                  <a:gd name="T56" fmla="*/ 879 w 1134"/>
                  <a:gd name="T57" fmla="*/ 794 h 964"/>
                  <a:gd name="T58" fmla="*/ 907 w 1134"/>
                  <a:gd name="T59" fmla="*/ 850 h 964"/>
                  <a:gd name="T60" fmla="*/ 992 w 1134"/>
                  <a:gd name="T61" fmla="*/ 850 h 964"/>
                  <a:gd name="T62" fmla="*/ 1077 w 1134"/>
                  <a:gd name="T63" fmla="*/ 765 h 964"/>
                  <a:gd name="T64" fmla="*/ 1077 w 1134"/>
                  <a:gd name="T65" fmla="*/ 680 h 964"/>
                  <a:gd name="T66" fmla="*/ 1134 w 1134"/>
                  <a:gd name="T67" fmla="*/ 623 h 964"/>
                  <a:gd name="T68" fmla="*/ 1106 w 1134"/>
                  <a:gd name="T69" fmla="*/ 567 h 964"/>
                  <a:gd name="T70" fmla="*/ 1021 w 1134"/>
                  <a:gd name="T71" fmla="*/ 510 h 964"/>
                  <a:gd name="T72" fmla="*/ 1021 w 1134"/>
                  <a:gd name="T73" fmla="*/ 453 h 964"/>
                  <a:gd name="T74" fmla="*/ 1049 w 1134"/>
                  <a:gd name="T75" fmla="*/ 453 h 964"/>
                  <a:gd name="T76" fmla="*/ 1021 w 1134"/>
                  <a:gd name="T77" fmla="*/ 312 h 964"/>
                  <a:gd name="T78" fmla="*/ 992 w 1134"/>
                  <a:gd name="T79" fmla="*/ 283 h 964"/>
                  <a:gd name="T80" fmla="*/ 1021 w 1134"/>
                  <a:gd name="T81" fmla="*/ 255 h 964"/>
                  <a:gd name="T82" fmla="*/ 1021 w 1134"/>
                  <a:gd name="T83" fmla="*/ 198 h 964"/>
                  <a:gd name="T84" fmla="*/ 964 w 1134"/>
                  <a:gd name="T85" fmla="*/ 198 h 964"/>
                  <a:gd name="T86" fmla="*/ 964 w 1134"/>
                  <a:gd name="T87" fmla="*/ 113 h 964"/>
                  <a:gd name="T88" fmla="*/ 766 w 1134"/>
                  <a:gd name="T89" fmla="*/ 170 h 964"/>
                  <a:gd name="T90" fmla="*/ 709 w 1134"/>
                  <a:gd name="T91" fmla="*/ 198 h 964"/>
                  <a:gd name="T92" fmla="*/ 709 w 1134"/>
                  <a:gd name="T93" fmla="*/ 255 h 964"/>
                  <a:gd name="T94" fmla="*/ 681 w 1134"/>
                  <a:gd name="T95" fmla="*/ 255 h 964"/>
                  <a:gd name="T96" fmla="*/ 652 w 1134"/>
                  <a:gd name="T97" fmla="*/ 227 h 964"/>
                  <a:gd name="T98" fmla="*/ 596 w 1134"/>
                  <a:gd name="T99" fmla="*/ 227 h 964"/>
                  <a:gd name="T100" fmla="*/ 596 w 1134"/>
                  <a:gd name="T101" fmla="*/ 170 h 964"/>
                  <a:gd name="T102" fmla="*/ 539 w 1134"/>
                  <a:gd name="T103" fmla="*/ 142 h 964"/>
                  <a:gd name="T104" fmla="*/ 510 w 1134"/>
                  <a:gd name="T105" fmla="*/ 170 h 964"/>
                  <a:gd name="T106" fmla="*/ 397 w 1134"/>
                  <a:gd name="T107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34" h="964">
                    <a:moveTo>
                      <a:pt x="397" y="0"/>
                    </a:moveTo>
                    <a:lnTo>
                      <a:pt x="284" y="28"/>
                    </a:lnTo>
                    <a:lnTo>
                      <a:pt x="284" y="56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170" y="142"/>
                    </a:lnTo>
                    <a:lnTo>
                      <a:pt x="142" y="85"/>
                    </a:lnTo>
                    <a:lnTo>
                      <a:pt x="57" y="170"/>
                    </a:lnTo>
                    <a:lnTo>
                      <a:pt x="85" y="312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95"/>
                    </a:lnTo>
                    <a:lnTo>
                      <a:pt x="85" y="652"/>
                    </a:lnTo>
                    <a:lnTo>
                      <a:pt x="114" y="737"/>
                    </a:lnTo>
                    <a:lnTo>
                      <a:pt x="142" y="709"/>
                    </a:lnTo>
                    <a:lnTo>
                      <a:pt x="199" y="709"/>
                    </a:lnTo>
                    <a:lnTo>
                      <a:pt x="199" y="765"/>
                    </a:lnTo>
                    <a:lnTo>
                      <a:pt x="255" y="822"/>
                    </a:lnTo>
                    <a:lnTo>
                      <a:pt x="199" y="850"/>
                    </a:lnTo>
                    <a:lnTo>
                      <a:pt x="227" y="907"/>
                    </a:lnTo>
                    <a:lnTo>
                      <a:pt x="340" y="964"/>
                    </a:lnTo>
                    <a:lnTo>
                      <a:pt x="454" y="964"/>
                    </a:lnTo>
                    <a:lnTo>
                      <a:pt x="510" y="879"/>
                    </a:lnTo>
                    <a:lnTo>
                      <a:pt x="709" y="964"/>
                    </a:lnTo>
                    <a:lnTo>
                      <a:pt x="794" y="907"/>
                    </a:lnTo>
                    <a:lnTo>
                      <a:pt x="822" y="794"/>
                    </a:lnTo>
                    <a:lnTo>
                      <a:pt x="879" y="794"/>
                    </a:lnTo>
                    <a:lnTo>
                      <a:pt x="907" y="850"/>
                    </a:lnTo>
                    <a:lnTo>
                      <a:pt x="992" y="850"/>
                    </a:lnTo>
                    <a:lnTo>
                      <a:pt x="1077" y="765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06" y="567"/>
                    </a:lnTo>
                    <a:lnTo>
                      <a:pt x="1021" y="510"/>
                    </a:lnTo>
                    <a:lnTo>
                      <a:pt x="1021" y="453"/>
                    </a:lnTo>
                    <a:lnTo>
                      <a:pt x="1049" y="453"/>
                    </a:lnTo>
                    <a:lnTo>
                      <a:pt x="1021" y="312"/>
                    </a:lnTo>
                    <a:lnTo>
                      <a:pt x="992" y="283"/>
                    </a:lnTo>
                    <a:lnTo>
                      <a:pt x="1021" y="255"/>
                    </a:lnTo>
                    <a:lnTo>
                      <a:pt x="1021" y="198"/>
                    </a:lnTo>
                    <a:lnTo>
                      <a:pt x="964" y="198"/>
                    </a:lnTo>
                    <a:lnTo>
                      <a:pt x="964" y="113"/>
                    </a:lnTo>
                    <a:lnTo>
                      <a:pt x="766" y="170"/>
                    </a:lnTo>
                    <a:lnTo>
                      <a:pt x="709" y="198"/>
                    </a:lnTo>
                    <a:lnTo>
                      <a:pt x="709" y="255"/>
                    </a:lnTo>
                    <a:lnTo>
                      <a:pt x="681" y="255"/>
                    </a:lnTo>
                    <a:lnTo>
                      <a:pt x="652" y="227"/>
                    </a:lnTo>
                    <a:lnTo>
                      <a:pt x="596" y="227"/>
                    </a:lnTo>
                    <a:lnTo>
                      <a:pt x="596" y="170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4328" y="2416"/>
                <a:ext cx="794" cy="766"/>
              </a:xfrm>
              <a:custGeom>
                <a:avLst/>
                <a:gdLst>
                  <a:gd name="T0" fmla="*/ 170 w 794"/>
                  <a:gd name="T1" fmla="*/ 680 h 766"/>
                  <a:gd name="T2" fmla="*/ 142 w 794"/>
                  <a:gd name="T3" fmla="*/ 624 h 766"/>
                  <a:gd name="T4" fmla="*/ 57 w 794"/>
                  <a:gd name="T5" fmla="*/ 567 h 766"/>
                  <a:gd name="T6" fmla="*/ 57 w 794"/>
                  <a:gd name="T7" fmla="*/ 510 h 766"/>
                  <a:gd name="T8" fmla="*/ 85 w 794"/>
                  <a:gd name="T9" fmla="*/ 510 h 766"/>
                  <a:gd name="T10" fmla="*/ 57 w 794"/>
                  <a:gd name="T11" fmla="*/ 369 h 766"/>
                  <a:gd name="T12" fmla="*/ 28 w 794"/>
                  <a:gd name="T13" fmla="*/ 340 h 766"/>
                  <a:gd name="T14" fmla="*/ 57 w 794"/>
                  <a:gd name="T15" fmla="*/ 312 h 766"/>
                  <a:gd name="T16" fmla="*/ 57 w 794"/>
                  <a:gd name="T17" fmla="*/ 255 h 766"/>
                  <a:gd name="T18" fmla="*/ 0 w 794"/>
                  <a:gd name="T19" fmla="*/ 255 h 766"/>
                  <a:gd name="T20" fmla="*/ 0 w 794"/>
                  <a:gd name="T21" fmla="*/ 170 h 766"/>
                  <a:gd name="T22" fmla="*/ 57 w 794"/>
                  <a:gd name="T23" fmla="*/ 142 h 766"/>
                  <a:gd name="T24" fmla="*/ 57 w 794"/>
                  <a:gd name="T25" fmla="*/ 85 h 766"/>
                  <a:gd name="T26" fmla="*/ 85 w 794"/>
                  <a:gd name="T27" fmla="*/ 57 h 766"/>
                  <a:gd name="T28" fmla="*/ 113 w 794"/>
                  <a:gd name="T29" fmla="*/ 113 h 766"/>
                  <a:gd name="T30" fmla="*/ 142 w 794"/>
                  <a:gd name="T31" fmla="*/ 85 h 766"/>
                  <a:gd name="T32" fmla="*/ 113 w 794"/>
                  <a:gd name="T33" fmla="*/ 57 h 766"/>
                  <a:gd name="T34" fmla="*/ 170 w 794"/>
                  <a:gd name="T35" fmla="*/ 28 h 766"/>
                  <a:gd name="T36" fmla="*/ 227 w 794"/>
                  <a:gd name="T37" fmla="*/ 57 h 766"/>
                  <a:gd name="T38" fmla="*/ 255 w 794"/>
                  <a:gd name="T39" fmla="*/ 57 h 766"/>
                  <a:gd name="T40" fmla="*/ 340 w 794"/>
                  <a:gd name="T41" fmla="*/ 0 h 766"/>
                  <a:gd name="T42" fmla="*/ 397 w 794"/>
                  <a:gd name="T43" fmla="*/ 28 h 766"/>
                  <a:gd name="T44" fmla="*/ 454 w 794"/>
                  <a:gd name="T45" fmla="*/ 85 h 766"/>
                  <a:gd name="T46" fmla="*/ 539 w 794"/>
                  <a:gd name="T47" fmla="*/ 28 h 766"/>
                  <a:gd name="T48" fmla="*/ 567 w 794"/>
                  <a:gd name="T49" fmla="*/ 85 h 766"/>
                  <a:gd name="T50" fmla="*/ 510 w 794"/>
                  <a:gd name="T51" fmla="*/ 142 h 766"/>
                  <a:gd name="T52" fmla="*/ 482 w 794"/>
                  <a:gd name="T53" fmla="*/ 284 h 766"/>
                  <a:gd name="T54" fmla="*/ 482 w 794"/>
                  <a:gd name="T55" fmla="*/ 340 h 766"/>
                  <a:gd name="T56" fmla="*/ 397 w 794"/>
                  <a:gd name="T57" fmla="*/ 454 h 766"/>
                  <a:gd name="T58" fmla="*/ 454 w 794"/>
                  <a:gd name="T59" fmla="*/ 510 h 766"/>
                  <a:gd name="T60" fmla="*/ 539 w 794"/>
                  <a:gd name="T61" fmla="*/ 510 h 766"/>
                  <a:gd name="T62" fmla="*/ 595 w 794"/>
                  <a:gd name="T63" fmla="*/ 454 h 766"/>
                  <a:gd name="T64" fmla="*/ 737 w 794"/>
                  <a:gd name="T65" fmla="*/ 425 h 766"/>
                  <a:gd name="T66" fmla="*/ 794 w 794"/>
                  <a:gd name="T67" fmla="*/ 539 h 766"/>
                  <a:gd name="T68" fmla="*/ 737 w 794"/>
                  <a:gd name="T69" fmla="*/ 539 h 766"/>
                  <a:gd name="T70" fmla="*/ 794 w 794"/>
                  <a:gd name="T71" fmla="*/ 652 h 766"/>
                  <a:gd name="T72" fmla="*/ 794 w 794"/>
                  <a:gd name="T73" fmla="*/ 680 h 766"/>
                  <a:gd name="T74" fmla="*/ 737 w 794"/>
                  <a:gd name="T75" fmla="*/ 680 h 766"/>
                  <a:gd name="T76" fmla="*/ 680 w 794"/>
                  <a:gd name="T77" fmla="*/ 652 h 766"/>
                  <a:gd name="T78" fmla="*/ 595 w 794"/>
                  <a:gd name="T79" fmla="*/ 680 h 766"/>
                  <a:gd name="T80" fmla="*/ 567 w 794"/>
                  <a:gd name="T81" fmla="*/ 709 h 766"/>
                  <a:gd name="T82" fmla="*/ 425 w 794"/>
                  <a:gd name="T83" fmla="*/ 680 h 766"/>
                  <a:gd name="T84" fmla="*/ 340 w 794"/>
                  <a:gd name="T85" fmla="*/ 766 h 766"/>
                  <a:gd name="T86" fmla="*/ 255 w 794"/>
                  <a:gd name="T87" fmla="*/ 766 h 766"/>
                  <a:gd name="T88" fmla="*/ 170 w 794"/>
                  <a:gd name="T89" fmla="*/ 68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4" h="766">
                    <a:moveTo>
                      <a:pt x="170" y="680"/>
                    </a:moveTo>
                    <a:lnTo>
                      <a:pt x="142" y="624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85" y="510"/>
                    </a:lnTo>
                    <a:lnTo>
                      <a:pt x="57" y="369"/>
                    </a:lnTo>
                    <a:lnTo>
                      <a:pt x="28" y="340"/>
                    </a:lnTo>
                    <a:lnTo>
                      <a:pt x="57" y="312"/>
                    </a:lnTo>
                    <a:lnTo>
                      <a:pt x="57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85" y="57"/>
                    </a:lnTo>
                    <a:lnTo>
                      <a:pt x="113" y="113"/>
                    </a:lnTo>
                    <a:lnTo>
                      <a:pt x="142" y="85"/>
                    </a:lnTo>
                    <a:lnTo>
                      <a:pt x="113" y="57"/>
                    </a:lnTo>
                    <a:lnTo>
                      <a:pt x="170" y="28"/>
                    </a:lnTo>
                    <a:lnTo>
                      <a:pt x="227" y="57"/>
                    </a:lnTo>
                    <a:lnTo>
                      <a:pt x="255" y="57"/>
                    </a:lnTo>
                    <a:lnTo>
                      <a:pt x="340" y="0"/>
                    </a:lnTo>
                    <a:lnTo>
                      <a:pt x="397" y="28"/>
                    </a:lnTo>
                    <a:lnTo>
                      <a:pt x="454" y="85"/>
                    </a:lnTo>
                    <a:lnTo>
                      <a:pt x="539" y="28"/>
                    </a:lnTo>
                    <a:lnTo>
                      <a:pt x="567" y="85"/>
                    </a:lnTo>
                    <a:lnTo>
                      <a:pt x="510" y="142"/>
                    </a:lnTo>
                    <a:lnTo>
                      <a:pt x="482" y="284"/>
                    </a:lnTo>
                    <a:lnTo>
                      <a:pt x="482" y="340"/>
                    </a:lnTo>
                    <a:lnTo>
                      <a:pt x="397" y="454"/>
                    </a:lnTo>
                    <a:lnTo>
                      <a:pt x="454" y="510"/>
                    </a:lnTo>
                    <a:lnTo>
                      <a:pt x="539" y="510"/>
                    </a:lnTo>
                    <a:lnTo>
                      <a:pt x="595" y="454"/>
                    </a:lnTo>
                    <a:lnTo>
                      <a:pt x="737" y="425"/>
                    </a:lnTo>
                    <a:lnTo>
                      <a:pt x="794" y="539"/>
                    </a:lnTo>
                    <a:lnTo>
                      <a:pt x="737" y="539"/>
                    </a:lnTo>
                    <a:lnTo>
                      <a:pt x="794" y="652"/>
                    </a:lnTo>
                    <a:lnTo>
                      <a:pt x="794" y="680"/>
                    </a:lnTo>
                    <a:lnTo>
                      <a:pt x="737" y="680"/>
                    </a:lnTo>
                    <a:lnTo>
                      <a:pt x="680" y="652"/>
                    </a:lnTo>
                    <a:lnTo>
                      <a:pt x="595" y="680"/>
                    </a:lnTo>
                    <a:lnTo>
                      <a:pt x="567" y="709"/>
                    </a:lnTo>
                    <a:lnTo>
                      <a:pt x="425" y="680"/>
                    </a:lnTo>
                    <a:lnTo>
                      <a:pt x="340" y="766"/>
                    </a:lnTo>
                    <a:lnTo>
                      <a:pt x="255" y="766"/>
                    </a:lnTo>
                    <a:lnTo>
                      <a:pt x="170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725" y="2218"/>
                <a:ext cx="1219" cy="907"/>
              </a:xfrm>
              <a:custGeom>
                <a:avLst/>
                <a:gdLst>
                  <a:gd name="T0" fmla="*/ 397 w 1219"/>
                  <a:gd name="T1" fmla="*/ 878 h 907"/>
                  <a:gd name="T2" fmla="*/ 397 w 1219"/>
                  <a:gd name="T3" fmla="*/ 850 h 907"/>
                  <a:gd name="T4" fmla="*/ 340 w 1219"/>
                  <a:gd name="T5" fmla="*/ 737 h 907"/>
                  <a:gd name="T6" fmla="*/ 397 w 1219"/>
                  <a:gd name="T7" fmla="*/ 737 h 907"/>
                  <a:gd name="T8" fmla="*/ 340 w 1219"/>
                  <a:gd name="T9" fmla="*/ 623 h 907"/>
                  <a:gd name="T10" fmla="*/ 198 w 1219"/>
                  <a:gd name="T11" fmla="*/ 652 h 907"/>
                  <a:gd name="T12" fmla="*/ 142 w 1219"/>
                  <a:gd name="T13" fmla="*/ 708 h 907"/>
                  <a:gd name="T14" fmla="*/ 57 w 1219"/>
                  <a:gd name="T15" fmla="*/ 708 h 907"/>
                  <a:gd name="T16" fmla="*/ 0 w 1219"/>
                  <a:gd name="T17" fmla="*/ 652 h 907"/>
                  <a:gd name="T18" fmla="*/ 85 w 1219"/>
                  <a:gd name="T19" fmla="*/ 538 h 907"/>
                  <a:gd name="T20" fmla="*/ 85 w 1219"/>
                  <a:gd name="T21" fmla="*/ 482 h 907"/>
                  <a:gd name="T22" fmla="*/ 113 w 1219"/>
                  <a:gd name="T23" fmla="*/ 340 h 907"/>
                  <a:gd name="T24" fmla="*/ 170 w 1219"/>
                  <a:gd name="T25" fmla="*/ 283 h 907"/>
                  <a:gd name="T26" fmla="*/ 142 w 1219"/>
                  <a:gd name="T27" fmla="*/ 226 h 907"/>
                  <a:gd name="T28" fmla="*/ 227 w 1219"/>
                  <a:gd name="T29" fmla="*/ 226 h 907"/>
                  <a:gd name="T30" fmla="*/ 255 w 1219"/>
                  <a:gd name="T31" fmla="*/ 255 h 907"/>
                  <a:gd name="T32" fmla="*/ 283 w 1219"/>
                  <a:gd name="T33" fmla="*/ 226 h 907"/>
                  <a:gd name="T34" fmla="*/ 340 w 1219"/>
                  <a:gd name="T35" fmla="*/ 255 h 907"/>
                  <a:gd name="T36" fmla="*/ 397 w 1219"/>
                  <a:gd name="T37" fmla="*/ 255 h 907"/>
                  <a:gd name="T38" fmla="*/ 510 w 1219"/>
                  <a:gd name="T39" fmla="*/ 311 h 907"/>
                  <a:gd name="T40" fmla="*/ 624 w 1219"/>
                  <a:gd name="T41" fmla="*/ 283 h 907"/>
                  <a:gd name="T42" fmla="*/ 737 w 1219"/>
                  <a:gd name="T43" fmla="*/ 198 h 907"/>
                  <a:gd name="T44" fmla="*/ 680 w 1219"/>
                  <a:gd name="T45" fmla="*/ 170 h 907"/>
                  <a:gd name="T46" fmla="*/ 737 w 1219"/>
                  <a:gd name="T47" fmla="*/ 85 h 907"/>
                  <a:gd name="T48" fmla="*/ 765 w 1219"/>
                  <a:gd name="T49" fmla="*/ 113 h 907"/>
                  <a:gd name="T50" fmla="*/ 822 w 1219"/>
                  <a:gd name="T51" fmla="*/ 56 h 907"/>
                  <a:gd name="T52" fmla="*/ 879 w 1219"/>
                  <a:gd name="T53" fmla="*/ 0 h 907"/>
                  <a:gd name="T54" fmla="*/ 964 w 1219"/>
                  <a:gd name="T55" fmla="*/ 56 h 907"/>
                  <a:gd name="T56" fmla="*/ 992 w 1219"/>
                  <a:gd name="T57" fmla="*/ 28 h 907"/>
                  <a:gd name="T58" fmla="*/ 1021 w 1219"/>
                  <a:gd name="T59" fmla="*/ 56 h 907"/>
                  <a:gd name="T60" fmla="*/ 1134 w 1219"/>
                  <a:gd name="T61" fmla="*/ 85 h 907"/>
                  <a:gd name="T62" fmla="*/ 1191 w 1219"/>
                  <a:gd name="T63" fmla="*/ 141 h 907"/>
                  <a:gd name="T64" fmla="*/ 1162 w 1219"/>
                  <a:gd name="T65" fmla="*/ 226 h 907"/>
                  <a:gd name="T66" fmla="*/ 1191 w 1219"/>
                  <a:gd name="T67" fmla="*/ 255 h 907"/>
                  <a:gd name="T68" fmla="*/ 1191 w 1219"/>
                  <a:gd name="T69" fmla="*/ 311 h 907"/>
                  <a:gd name="T70" fmla="*/ 1219 w 1219"/>
                  <a:gd name="T71" fmla="*/ 340 h 907"/>
                  <a:gd name="T72" fmla="*/ 1219 w 1219"/>
                  <a:gd name="T73" fmla="*/ 368 h 907"/>
                  <a:gd name="T74" fmla="*/ 1219 w 1219"/>
                  <a:gd name="T75" fmla="*/ 397 h 907"/>
                  <a:gd name="T76" fmla="*/ 1191 w 1219"/>
                  <a:gd name="T77" fmla="*/ 425 h 907"/>
                  <a:gd name="T78" fmla="*/ 1162 w 1219"/>
                  <a:gd name="T79" fmla="*/ 482 h 907"/>
                  <a:gd name="T80" fmla="*/ 1191 w 1219"/>
                  <a:gd name="T81" fmla="*/ 482 h 907"/>
                  <a:gd name="T82" fmla="*/ 1219 w 1219"/>
                  <a:gd name="T83" fmla="*/ 538 h 907"/>
                  <a:gd name="T84" fmla="*/ 1162 w 1219"/>
                  <a:gd name="T85" fmla="*/ 567 h 907"/>
                  <a:gd name="T86" fmla="*/ 1134 w 1219"/>
                  <a:gd name="T87" fmla="*/ 595 h 907"/>
                  <a:gd name="T88" fmla="*/ 1162 w 1219"/>
                  <a:gd name="T89" fmla="*/ 623 h 907"/>
                  <a:gd name="T90" fmla="*/ 1106 w 1219"/>
                  <a:gd name="T91" fmla="*/ 680 h 907"/>
                  <a:gd name="T92" fmla="*/ 1049 w 1219"/>
                  <a:gd name="T93" fmla="*/ 680 h 907"/>
                  <a:gd name="T94" fmla="*/ 992 w 1219"/>
                  <a:gd name="T95" fmla="*/ 708 h 907"/>
                  <a:gd name="T96" fmla="*/ 936 w 1219"/>
                  <a:gd name="T97" fmla="*/ 680 h 907"/>
                  <a:gd name="T98" fmla="*/ 879 w 1219"/>
                  <a:gd name="T99" fmla="*/ 680 h 907"/>
                  <a:gd name="T100" fmla="*/ 822 w 1219"/>
                  <a:gd name="T101" fmla="*/ 737 h 907"/>
                  <a:gd name="T102" fmla="*/ 737 w 1219"/>
                  <a:gd name="T103" fmla="*/ 680 h 907"/>
                  <a:gd name="T104" fmla="*/ 680 w 1219"/>
                  <a:gd name="T105" fmla="*/ 680 h 907"/>
                  <a:gd name="T106" fmla="*/ 539 w 1219"/>
                  <a:gd name="T107" fmla="*/ 907 h 907"/>
                  <a:gd name="T108" fmla="*/ 482 w 1219"/>
                  <a:gd name="T109" fmla="*/ 878 h 907"/>
                  <a:gd name="T110" fmla="*/ 397 w 1219"/>
                  <a:gd name="T111" fmla="*/ 878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19" h="907">
                    <a:moveTo>
                      <a:pt x="397" y="878"/>
                    </a:moveTo>
                    <a:lnTo>
                      <a:pt x="397" y="850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40" y="623"/>
                    </a:lnTo>
                    <a:lnTo>
                      <a:pt x="198" y="652"/>
                    </a:lnTo>
                    <a:lnTo>
                      <a:pt x="142" y="708"/>
                    </a:lnTo>
                    <a:lnTo>
                      <a:pt x="57" y="708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85" y="482"/>
                    </a:lnTo>
                    <a:lnTo>
                      <a:pt x="113" y="340"/>
                    </a:lnTo>
                    <a:lnTo>
                      <a:pt x="170" y="283"/>
                    </a:lnTo>
                    <a:lnTo>
                      <a:pt x="142" y="226"/>
                    </a:lnTo>
                    <a:lnTo>
                      <a:pt x="227" y="226"/>
                    </a:lnTo>
                    <a:lnTo>
                      <a:pt x="255" y="255"/>
                    </a:lnTo>
                    <a:lnTo>
                      <a:pt x="283" y="226"/>
                    </a:lnTo>
                    <a:lnTo>
                      <a:pt x="340" y="255"/>
                    </a:lnTo>
                    <a:lnTo>
                      <a:pt x="397" y="255"/>
                    </a:lnTo>
                    <a:lnTo>
                      <a:pt x="510" y="311"/>
                    </a:lnTo>
                    <a:lnTo>
                      <a:pt x="624" y="283"/>
                    </a:lnTo>
                    <a:lnTo>
                      <a:pt x="737" y="198"/>
                    </a:lnTo>
                    <a:lnTo>
                      <a:pt x="680" y="170"/>
                    </a:lnTo>
                    <a:lnTo>
                      <a:pt x="737" y="85"/>
                    </a:lnTo>
                    <a:lnTo>
                      <a:pt x="765" y="113"/>
                    </a:lnTo>
                    <a:lnTo>
                      <a:pt x="822" y="56"/>
                    </a:lnTo>
                    <a:lnTo>
                      <a:pt x="879" y="0"/>
                    </a:lnTo>
                    <a:lnTo>
                      <a:pt x="964" y="56"/>
                    </a:lnTo>
                    <a:lnTo>
                      <a:pt x="992" y="28"/>
                    </a:lnTo>
                    <a:lnTo>
                      <a:pt x="1021" y="56"/>
                    </a:lnTo>
                    <a:lnTo>
                      <a:pt x="1134" y="85"/>
                    </a:lnTo>
                    <a:lnTo>
                      <a:pt x="1191" y="141"/>
                    </a:lnTo>
                    <a:lnTo>
                      <a:pt x="1162" y="226"/>
                    </a:lnTo>
                    <a:lnTo>
                      <a:pt x="1191" y="255"/>
                    </a:lnTo>
                    <a:lnTo>
                      <a:pt x="1191" y="311"/>
                    </a:lnTo>
                    <a:lnTo>
                      <a:pt x="1219" y="340"/>
                    </a:lnTo>
                    <a:lnTo>
                      <a:pt x="1219" y="368"/>
                    </a:lnTo>
                    <a:lnTo>
                      <a:pt x="1219" y="397"/>
                    </a:lnTo>
                    <a:lnTo>
                      <a:pt x="1191" y="425"/>
                    </a:lnTo>
                    <a:lnTo>
                      <a:pt x="1162" y="482"/>
                    </a:lnTo>
                    <a:lnTo>
                      <a:pt x="1191" y="482"/>
                    </a:lnTo>
                    <a:lnTo>
                      <a:pt x="1219" y="538"/>
                    </a:lnTo>
                    <a:lnTo>
                      <a:pt x="1162" y="567"/>
                    </a:lnTo>
                    <a:lnTo>
                      <a:pt x="1134" y="595"/>
                    </a:lnTo>
                    <a:lnTo>
                      <a:pt x="1162" y="623"/>
                    </a:lnTo>
                    <a:lnTo>
                      <a:pt x="1106" y="680"/>
                    </a:lnTo>
                    <a:lnTo>
                      <a:pt x="1049" y="680"/>
                    </a:lnTo>
                    <a:lnTo>
                      <a:pt x="992" y="708"/>
                    </a:lnTo>
                    <a:lnTo>
                      <a:pt x="936" y="680"/>
                    </a:lnTo>
                    <a:lnTo>
                      <a:pt x="879" y="680"/>
                    </a:lnTo>
                    <a:lnTo>
                      <a:pt x="822" y="737"/>
                    </a:lnTo>
                    <a:lnTo>
                      <a:pt x="737" y="680"/>
                    </a:lnTo>
                    <a:lnTo>
                      <a:pt x="680" y="680"/>
                    </a:lnTo>
                    <a:lnTo>
                      <a:pt x="539" y="907"/>
                    </a:lnTo>
                    <a:lnTo>
                      <a:pt x="482" y="878"/>
                    </a:lnTo>
                    <a:lnTo>
                      <a:pt x="397" y="8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2911" y="2785"/>
                <a:ext cx="708" cy="822"/>
              </a:xfrm>
              <a:custGeom>
                <a:avLst/>
                <a:gdLst>
                  <a:gd name="T0" fmla="*/ 226 w 708"/>
                  <a:gd name="T1" fmla="*/ 822 h 822"/>
                  <a:gd name="T2" fmla="*/ 170 w 708"/>
                  <a:gd name="T3" fmla="*/ 765 h 822"/>
                  <a:gd name="T4" fmla="*/ 141 w 708"/>
                  <a:gd name="T5" fmla="*/ 680 h 822"/>
                  <a:gd name="T6" fmla="*/ 85 w 708"/>
                  <a:gd name="T7" fmla="*/ 652 h 822"/>
                  <a:gd name="T8" fmla="*/ 85 w 708"/>
                  <a:gd name="T9" fmla="*/ 623 h 822"/>
                  <a:gd name="T10" fmla="*/ 56 w 708"/>
                  <a:gd name="T11" fmla="*/ 567 h 822"/>
                  <a:gd name="T12" fmla="*/ 56 w 708"/>
                  <a:gd name="T13" fmla="*/ 538 h 822"/>
                  <a:gd name="T14" fmla="*/ 56 w 708"/>
                  <a:gd name="T15" fmla="*/ 510 h 822"/>
                  <a:gd name="T16" fmla="*/ 0 w 708"/>
                  <a:gd name="T17" fmla="*/ 510 h 822"/>
                  <a:gd name="T18" fmla="*/ 0 w 708"/>
                  <a:gd name="T19" fmla="*/ 453 h 822"/>
                  <a:gd name="T20" fmla="*/ 56 w 708"/>
                  <a:gd name="T21" fmla="*/ 453 h 822"/>
                  <a:gd name="T22" fmla="*/ 85 w 708"/>
                  <a:gd name="T23" fmla="*/ 453 h 822"/>
                  <a:gd name="T24" fmla="*/ 141 w 708"/>
                  <a:gd name="T25" fmla="*/ 425 h 822"/>
                  <a:gd name="T26" fmla="*/ 141 w 708"/>
                  <a:gd name="T27" fmla="*/ 340 h 822"/>
                  <a:gd name="T28" fmla="*/ 198 w 708"/>
                  <a:gd name="T29" fmla="*/ 255 h 822"/>
                  <a:gd name="T30" fmla="*/ 170 w 708"/>
                  <a:gd name="T31" fmla="*/ 170 h 822"/>
                  <a:gd name="T32" fmla="*/ 226 w 708"/>
                  <a:gd name="T33" fmla="*/ 85 h 822"/>
                  <a:gd name="T34" fmla="*/ 311 w 708"/>
                  <a:gd name="T35" fmla="*/ 56 h 822"/>
                  <a:gd name="T36" fmla="*/ 340 w 708"/>
                  <a:gd name="T37" fmla="*/ 28 h 822"/>
                  <a:gd name="T38" fmla="*/ 340 w 708"/>
                  <a:gd name="T39" fmla="*/ 0 h 822"/>
                  <a:gd name="T40" fmla="*/ 368 w 708"/>
                  <a:gd name="T41" fmla="*/ 28 h 822"/>
                  <a:gd name="T42" fmla="*/ 396 w 708"/>
                  <a:gd name="T43" fmla="*/ 0 h 822"/>
                  <a:gd name="T44" fmla="*/ 453 w 708"/>
                  <a:gd name="T45" fmla="*/ 28 h 822"/>
                  <a:gd name="T46" fmla="*/ 453 w 708"/>
                  <a:gd name="T47" fmla="*/ 141 h 822"/>
                  <a:gd name="T48" fmla="*/ 510 w 708"/>
                  <a:gd name="T49" fmla="*/ 170 h 822"/>
                  <a:gd name="T50" fmla="*/ 510 w 708"/>
                  <a:gd name="T51" fmla="*/ 226 h 822"/>
                  <a:gd name="T52" fmla="*/ 482 w 708"/>
                  <a:gd name="T53" fmla="*/ 283 h 822"/>
                  <a:gd name="T54" fmla="*/ 538 w 708"/>
                  <a:gd name="T55" fmla="*/ 340 h 822"/>
                  <a:gd name="T56" fmla="*/ 567 w 708"/>
                  <a:gd name="T57" fmla="*/ 425 h 822"/>
                  <a:gd name="T58" fmla="*/ 595 w 708"/>
                  <a:gd name="T59" fmla="*/ 397 h 822"/>
                  <a:gd name="T60" fmla="*/ 652 w 708"/>
                  <a:gd name="T61" fmla="*/ 397 h 822"/>
                  <a:gd name="T62" fmla="*/ 652 w 708"/>
                  <a:gd name="T63" fmla="*/ 453 h 822"/>
                  <a:gd name="T64" fmla="*/ 708 w 708"/>
                  <a:gd name="T65" fmla="*/ 510 h 822"/>
                  <a:gd name="T66" fmla="*/ 652 w 708"/>
                  <a:gd name="T67" fmla="*/ 538 h 822"/>
                  <a:gd name="T68" fmla="*/ 680 w 708"/>
                  <a:gd name="T69" fmla="*/ 595 h 822"/>
                  <a:gd name="T70" fmla="*/ 652 w 708"/>
                  <a:gd name="T71" fmla="*/ 623 h 822"/>
                  <a:gd name="T72" fmla="*/ 595 w 708"/>
                  <a:gd name="T73" fmla="*/ 623 h 822"/>
                  <a:gd name="T74" fmla="*/ 538 w 708"/>
                  <a:gd name="T75" fmla="*/ 708 h 822"/>
                  <a:gd name="T76" fmla="*/ 482 w 708"/>
                  <a:gd name="T77" fmla="*/ 680 h 822"/>
                  <a:gd name="T78" fmla="*/ 425 w 708"/>
                  <a:gd name="T79" fmla="*/ 737 h 822"/>
                  <a:gd name="T80" fmla="*/ 283 w 708"/>
                  <a:gd name="T81" fmla="*/ 765 h 822"/>
                  <a:gd name="T82" fmla="*/ 226 w 708"/>
                  <a:gd name="T83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08" h="822">
                    <a:moveTo>
                      <a:pt x="226" y="822"/>
                    </a:moveTo>
                    <a:lnTo>
                      <a:pt x="170" y="765"/>
                    </a:lnTo>
                    <a:lnTo>
                      <a:pt x="141" y="680"/>
                    </a:lnTo>
                    <a:lnTo>
                      <a:pt x="85" y="652"/>
                    </a:lnTo>
                    <a:lnTo>
                      <a:pt x="85" y="623"/>
                    </a:lnTo>
                    <a:lnTo>
                      <a:pt x="56" y="567"/>
                    </a:lnTo>
                    <a:lnTo>
                      <a:pt x="56" y="538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85" y="453"/>
                    </a:lnTo>
                    <a:lnTo>
                      <a:pt x="141" y="425"/>
                    </a:lnTo>
                    <a:lnTo>
                      <a:pt x="141" y="340"/>
                    </a:lnTo>
                    <a:lnTo>
                      <a:pt x="198" y="255"/>
                    </a:lnTo>
                    <a:lnTo>
                      <a:pt x="170" y="170"/>
                    </a:lnTo>
                    <a:lnTo>
                      <a:pt x="226" y="85"/>
                    </a:lnTo>
                    <a:lnTo>
                      <a:pt x="311" y="56"/>
                    </a:lnTo>
                    <a:lnTo>
                      <a:pt x="340" y="28"/>
                    </a:lnTo>
                    <a:lnTo>
                      <a:pt x="340" y="0"/>
                    </a:lnTo>
                    <a:lnTo>
                      <a:pt x="368" y="28"/>
                    </a:lnTo>
                    <a:lnTo>
                      <a:pt x="396" y="0"/>
                    </a:lnTo>
                    <a:lnTo>
                      <a:pt x="453" y="28"/>
                    </a:lnTo>
                    <a:lnTo>
                      <a:pt x="453" y="141"/>
                    </a:lnTo>
                    <a:lnTo>
                      <a:pt x="510" y="170"/>
                    </a:lnTo>
                    <a:lnTo>
                      <a:pt x="510" y="226"/>
                    </a:lnTo>
                    <a:lnTo>
                      <a:pt x="482" y="283"/>
                    </a:lnTo>
                    <a:lnTo>
                      <a:pt x="538" y="340"/>
                    </a:lnTo>
                    <a:lnTo>
                      <a:pt x="567" y="425"/>
                    </a:lnTo>
                    <a:lnTo>
                      <a:pt x="595" y="397"/>
                    </a:lnTo>
                    <a:lnTo>
                      <a:pt x="652" y="397"/>
                    </a:lnTo>
                    <a:lnTo>
                      <a:pt x="652" y="453"/>
                    </a:lnTo>
                    <a:lnTo>
                      <a:pt x="708" y="510"/>
                    </a:lnTo>
                    <a:lnTo>
                      <a:pt x="652" y="538"/>
                    </a:lnTo>
                    <a:lnTo>
                      <a:pt x="680" y="595"/>
                    </a:lnTo>
                    <a:lnTo>
                      <a:pt x="652" y="623"/>
                    </a:lnTo>
                    <a:lnTo>
                      <a:pt x="595" y="623"/>
                    </a:lnTo>
                    <a:lnTo>
                      <a:pt x="538" y="708"/>
                    </a:lnTo>
                    <a:lnTo>
                      <a:pt x="482" y="680"/>
                    </a:lnTo>
                    <a:lnTo>
                      <a:pt x="425" y="737"/>
                    </a:lnTo>
                    <a:lnTo>
                      <a:pt x="283" y="765"/>
                    </a:lnTo>
                    <a:lnTo>
                      <a:pt x="226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2599" y="3267"/>
                <a:ext cx="340" cy="793"/>
              </a:xfrm>
              <a:custGeom>
                <a:avLst/>
                <a:gdLst>
                  <a:gd name="T0" fmla="*/ 113 w 340"/>
                  <a:gd name="T1" fmla="*/ 28 h 793"/>
                  <a:gd name="T2" fmla="*/ 142 w 340"/>
                  <a:gd name="T3" fmla="*/ 0 h 793"/>
                  <a:gd name="T4" fmla="*/ 227 w 340"/>
                  <a:gd name="T5" fmla="*/ 28 h 793"/>
                  <a:gd name="T6" fmla="*/ 198 w 340"/>
                  <a:gd name="T7" fmla="*/ 56 h 793"/>
                  <a:gd name="T8" fmla="*/ 198 w 340"/>
                  <a:gd name="T9" fmla="*/ 170 h 793"/>
                  <a:gd name="T10" fmla="*/ 312 w 340"/>
                  <a:gd name="T11" fmla="*/ 311 h 793"/>
                  <a:gd name="T12" fmla="*/ 312 w 340"/>
                  <a:gd name="T13" fmla="*/ 425 h 793"/>
                  <a:gd name="T14" fmla="*/ 340 w 340"/>
                  <a:gd name="T15" fmla="*/ 453 h 793"/>
                  <a:gd name="T16" fmla="*/ 283 w 340"/>
                  <a:gd name="T17" fmla="*/ 510 h 793"/>
                  <a:gd name="T18" fmla="*/ 340 w 340"/>
                  <a:gd name="T19" fmla="*/ 538 h 793"/>
                  <a:gd name="T20" fmla="*/ 340 w 340"/>
                  <a:gd name="T21" fmla="*/ 652 h 793"/>
                  <a:gd name="T22" fmla="*/ 255 w 340"/>
                  <a:gd name="T23" fmla="*/ 708 h 793"/>
                  <a:gd name="T24" fmla="*/ 198 w 340"/>
                  <a:gd name="T25" fmla="*/ 765 h 793"/>
                  <a:gd name="T26" fmla="*/ 170 w 340"/>
                  <a:gd name="T27" fmla="*/ 737 h 793"/>
                  <a:gd name="T28" fmla="*/ 113 w 340"/>
                  <a:gd name="T29" fmla="*/ 793 h 793"/>
                  <a:gd name="T30" fmla="*/ 85 w 340"/>
                  <a:gd name="T31" fmla="*/ 737 h 793"/>
                  <a:gd name="T32" fmla="*/ 28 w 340"/>
                  <a:gd name="T33" fmla="*/ 708 h 793"/>
                  <a:gd name="T34" fmla="*/ 56 w 340"/>
                  <a:gd name="T35" fmla="*/ 623 h 793"/>
                  <a:gd name="T36" fmla="*/ 85 w 340"/>
                  <a:gd name="T37" fmla="*/ 623 h 793"/>
                  <a:gd name="T38" fmla="*/ 113 w 340"/>
                  <a:gd name="T39" fmla="*/ 510 h 793"/>
                  <a:gd name="T40" fmla="*/ 170 w 340"/>
                  <a:gd name="T41" fmla="*/ 510 h 793"/>
                  <a:gd name="T42" fmla="*/ 142 w 340"/>
                  <a:gd name="T43" fmla="*/ 482 h 793"/>
                  <a:gd name="T44" fmla="*/ 142 w 340"/>
                  <a:gd name="T45" fmla="*/ 425 h 793"/>
                  <a:gd name="T46" fmla="*/ 113 w 340"/>
                  <a:gd name="T47" fmla="*/ 396 h 793"/>
                  <a:gd name="T48" fmla="*/ 85 w 340"/>
                  <a:gd name="T49" fmla="*/ 311 h 793"/>
                  <a:gd name="T50" fmla="*/ 28 w 340"/>
                  <a:gd name="T51" fmla="*/ 283 h 793"/>
                  <a:gd name="T52" fmla="*/ 0 w 340"/>
                  <a:gd name="T53" fmla="*/ 255 h 793"/>
                  <a:gd name="T54" fmla="*/ 28 w 340"/>
                  <a:gd name="T55" fmla="*/ 198 h 793"/>
                  <a:gd name="T56" fmla="*/ 28 w 340"/>
                  <a:gd name="T57" fmla="*/ 170 h 793"/>
                  <a:gd name="T58" fmla="*/ 85 w 340"/>
                  <a:gd name="T59" fmla="*/ 141 h 793"/>
                  <a:gd name="T60" fmla="*/ 113 w 340"/>
                  <a:gd name="T61" fmla="*/ 56 h 793"/>
                  <a:gd name="T62" fmla="*/ 113 w 340"/>
                  <a:gd name="T63" fmla="*/ 28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0" h="793">
                    <a:moveTo>
                      <a:pt x="113" y="28"/>
                    </a:moveTo>
                    <a:lnTo>
                      <a:pt x="142" y="0"/>
                    </a:lnTo>
                    <a:lnTo>
                      <a:pt x="227" y="28"/>
                    </a:lnTo>
                    <a:lnTo>
                      <a:pt x="198" y="56"/>
                    </a:lnTo>
                    <a:lnTo>
                      <a:pt x="198" y="170"/>
                    </a:lnTo>
                    <a:lnTo>
                      <a:pt x="312" y="311"/>
                    </a:lnTo>
                    <a:lnTo>
                      <a:pt x="312" y="425"/>
                    </a:lnTo>
                    <a:lnTo>
                      <a:pt x="340" y="453"/>
                    </a:lnTo>
                    <a:lnTo>
                      <a:pt x="283" y="510"/>
                    </a:lnTo>
                    <a:lnTo>
                      <a:pt x="340" y="538"/>
                    </a:lnTo>
                    <a:lnTo>
                      <a:pt x="340" y="652"/>
                    </a:lnTo>
                    <a:lnTo>
                      <a:pt x="255" y="708"/>
                    </a:lnTo>
                    <a:lnTo>
                      <a:pt x="198" y="765"/>
                    </a:lnTo>
                    <a:lnTo>
                      <a:pt x="170" y="737"/>
                    </a:lnTo>
                    <a:lnTo>
                      <a:pt x="113" y="793"/>
                    </a:lnTo>
                    <a:lnTo>
                      <a:pt x="85" y="737"/>
                    </a:lnTo>
                    <a:lnTo>
                      <a:pt x="28" y="708"/>
                    </a:lnTo>
                    <a:lnTo>
                      <a:pt x="56" y="623"/>
                    </a:lnTo>
                    <a:lnTo>
                      <a:pt x="85" y="623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113" y="396"/>
                    </a:lnTo>
                    <a:lnTo>
                      <a:pt x="85" y="311"/>
                    </a:lnTo>
                    <a:lnTo>
                      <a:pt x="28" y="283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28" y="170"/>
                    </a:lnTo>
                    <a:lnTo>
                      <a:pt x="85" y="141"/>
                    </a:lnTo>
                    <a:lnTo>
                      <a:pt x="113" y="56"/>
                    </a:lnTo>
                    <a:lnTo>
                      <a:pt x="113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1890" y="3295"/>
                <a:ext cx="879" cy="794"/>
              </a:xfrm>
              <a:custGeom>
                <a:avLst/>
                <a:gdLst>
                  <a:gd name="T0" fmla="*/ 567 w 879"/>
                  <a:gd name="T1" fmla="*/ 57 h 794"/>
                  <a:gd name="T2" fmla="*/ 624 w 879"/>
                  <a:gd name="T3" fmla="*/ 85 h 794"/>
                  <a:gd name="T4" fmla="*/ 680 w 879"/>
                  <a:gd name="T5" fmla="*/ 57 h 794"/>
                  <a:gd name="T6" fmla="*/ 680 w 879"/>
                  <a:gd name="T7" fmla="*/ 28 h 794"/>
                  <a:gd name="T8" fmla="*/ 822 w 879"/>
                  <a:gd name="T9" fmla="*/ 0 h 794"/>
                  <a:gd name="T10" fmla="*/ 822 w 879"/>
                  <a:gd name="T11" fmla="*/ 28 h 794"/>
                  <a:gd name="T12" fmla="*/ 794 w 879"/>
                  <a:gd name="T13" fmla="*/ 113 h 794"/>
                  <a:gd name="T14" fmla="*/ 737 w 879"/>
                  <a:gd name="T15" fmla="*/ 142 h 794"/>
                  <a:gd name="T16" fmla="*/ 737 w 879"/>
                  <a:gd name="T17" fmla="*/ 170 h 794"/>
                  <a:gd name="T18" fmla="*/ 709 w 879"/>
                  <a:gd name="T19" fmla="*/ 227 h 794"/>
                  <a:gd name="T20" fmla="*/ 737 w 879"/>
                  <a:gd name="T21" fmla="*/ 255 h 794"/>
                  <a:gd name="T22" fmla="*/ 794 w 879"/>
                  <a:gd name="T23" fmla="*/ 283 h 794"/>
                  <a:gd name="T24" fmla="*/ 822 w 879"/>
                  <a:gd name="T25" fmla="*/ 368 h 794"/>
                  <a:gd name="T26" fmla="*/ 851 w 879"/>
                  <a:gd name="T27" fmla="*/ 397 h 794"/>
                  <a:gd name="T28" fmla="*/ 851 w 879"/>
                  <a:gd name="T29" fmla="*/ 454 h 794"/>
                  <a:gd name="T30" fmla="*/ 879 w 879"/>
                  <a:gd name="T31" fmla="*/ 482 h 794"/>
                  <a:gd name="T32" fmla="*/ 822 w 879"/>
                  <a:gd name="T33" fmla="*/ 482 h 794"/>
                  <a:gd name="T34" fmla="*/ 794 w 879"/>
                  <a:gd name="T35" fmla="*/ 595 h 794"/>
                  <a:gd name="T36" fmla="*/ 765 w 879"/>
                  <a:gd name="T37" fmla="*/ 595 h 794"/>
                  <a:gd name="T38" fmla="*/ 737 w 879"/>
                  <a:gd name="T39" fmla="*/ 680 h 794"/>
                  <a:gd name="T40" fmla="*/ 680 w 879"/>
                  <a:gd name="T41" fmla="*/ 680 h 794"/>
                  <a:gd name="T42" fmla="*/ 680 w 879"/>
                  <a:gd name="T43" fmla="*/ 737 h 794"/>
                  <a:gd name="T44" fmla="*/ 595 w 879"/>
                  <a:gd name="T45" fmla="*/ 765 h 794"/>
                  <a:gd name="T46" fmla="*/ 567 w 879"/>
                  <a:gd name="T47" fmla="*/ 737 h 794"/>
                  <a:gd name="T48" fmla="*/ 425 w 879"/>
                  <a:gd name="T49" fmla="*/ 709 h 794"/>
                  <a:gd name="T50" fmla="*/ 397 w 879"/>
                  <a:gd name="T51" fmla="*/ 567 h 794"/>
                  <a:gd name="T52" fmla="*/ 284 w 879"/>
                  <a:gd name="T53" fmla="*/ 595 h 794"/>
                  <a:gd name="T54" fmla="*/ 227 w 879"/>
                  <a:gd name="T55" fmla="*/ 709 h 794"/>
                  <a:gd name="T56" fmla="*/ 142 w 879"/>
                  <a:gd name="T57" fmla="*/ 709 h 794"/>
                  <a:gd name="T58" fmla="*/ 85 w 879"/>
                  <a:gd name="T59" fmla="*/ 794 h 794"/>
                  <a:gd name="T60" fmla="*/ 0 w 879"/>
                  <a:gd name="T61" fmla="*/ 652 h 794"/>
                  <a:gd name="T62" fmla="*/ 170 w 879"/>
                  <a:gd name="T63" fmla="*/ 567 h 794"/>
                  <a:gd name="T64" fmla="*/ 425 w 879"/>
                  <a:gd name="T65" fmla="*/ 340 h 794"/>
                  <a:gd name="T66" fmla="*/ 482 w 879"/>
                  <a:gd name="T67" fmla="*/ 170 h 794"/>
                  <a:gd name="T68" fmla="*/ 539 w 879"/>
                  <a:gd name="T69" fmla="*/ 142 h 794"/>
                  <a:gd name="T70" fmla="*/ 567 w 879"/>
                  <a:gd name="T71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79" h="794">
                    <a:moveTo>
                      <a:pt x="567" y="57"/>
                    </a:moveTo>
                    <a:lnTo>
                      <a:pt x="624" y="85"/>
                    </a:lnTo>
                    <a:lnTo>
                      <a:pt x="680" y="57"/>
                    </a:lnTo>
                    <a:lnTo>
                      <a:pt x="680" y="28"/>
                    </a:lnTo>
                    <a:lnTo>
                      <a:pt x="822" y="0"/>
                    </a:lnTo>
                    <a:lnTo>
                      <a:pt x="822" y="28"/>
                    </a:lnTo>
                    <a:lnTo>
                      <a:pt x="794" y="113"/>
                    </a:lnTo>
                    <a:lnTo>
                      <a:pt x="737" y="142"/>
                    </a:lnTo>
                    <a:lnTo>
                      <a:pt x="737" y="170"/>
                    </a:lnTo>
                    <a:lnTo>
                      <a:pt x="709" y="227"/>
                    </a:lnTo>
                    <a:lnTo>
                      <a:pt x="737" y="255"/>
                    </a:lnTo>
                    <a:lnTo>
                      <a:pt x="794" y="283"/>
                    </a:lnTo>
                    <a:lnTo>
                      <a:pt x="822" y="368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879" y="482"/>
                    </a:lnTo>
                    <a:lnTo>
                      <a:pt x="822" y="482"/>
                    </a:lnTo>
                    <a:lnTo>
                      <a:pt x="794" y="595"/>
                    </a:lnTo>
                    <a:lnTo>
                      <a:pt x="765" y="595"/>
                    </a:lnTo>
                    <a:lnTo>
                      <a:pt x="737" y="680"/>
                    </a:lnTo>
                    <a:lnTo>
                      <a:pt x="680" y="680"/>
                    </a:lnTo>
                    <a:lnTo>
                      <a:pt x="680" y="737"/>
                    </a:lnTo>
                    <a:lnTo>
                      <a:pt x="595" y="765"/>
                    </a:lnTo>
                    <a:lnTo>
                      <a:pt x="567" y="737"/>
                    </a:lnTo>
                    <a:lnTo>
                      <a:pt x="425" y="709"/>
                    </a:lnTo>
                    <a:lnTo>
                      <a:pt x="397" y="567"/>
                    </a:lnTo>
                    <a:lnTo>
                      <a:pt x="284" y="595"/>
                    </a:lnTo>
                    <a:lnTo>
                      <a:pt x="227" y="709"/>
                    </a:lnTo>
                    <a:lnTo>
                      <a:pt x="142" y="709"/>
                    </a:lnTo>
                    <a:lnTo>
                      <a:pt x="85" y="794"/>
                    </a:lnTo>
                    <a:lnTo>
                      <a:pt x="0" y="652"/>
                    </a:lnTo>
                    <a:lnTo>
                      <a:pt x="170" y="567"/>
                    </a:lnTo>
                    <a:lnTo>
                      <a:pt x="425" y="340"/>
                    </a:lnTo>
                    <a:lnTo>
                      <a:pt x="482" y="170"/>
                    </a:lnTo>
                    <a:lnTo>
                      <a:pt x="539" y="142"/>
                    </a:lnTo>
                    <a:lnTo>
                      <a:pt x="567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2117" y="3862"/>
                <a:ext cx="1162" cy="680"/>
              </a:xfrm>
              <a:custGeom>
                <a:avLst/>
                <a:gdLst>
                  <a:gd name="T0" fmla="*/ 0 w 1162"/>
                  <a:gd name="T1" fmla="*/ 142 h 680"/>
                  <a:gd name="T2" fmla="*/ 57 w 1162"/>
                  <a:gd name="T3" fmla="*/ 28 h 680"/>
                  <a:gd name="T4" fmla="*/ 170 w 1162"/>
                  <a:gd name="T5" fmla="*/ 0 h 680"/>
                  <a:gd name="T6" fmla="*/ 198 w 1162"/>
                  <a:gd name="T7" fmla="*/ 142 h 680"/>
                  <a:gd name="T8" fmla="*/ 340 w 1162"/>
                  <a:gd name="T9" fmla="*/ 170 h 680"/>
                  <a:gd name="T10" fmla="*/ 368 w 1162"/>
                  <a:gd name="T11" fmla="*/ 198 h 680"/>
                  <a:gd name="T12" fmla="*/ 453 w 1162"/>
                  <a:gd name="T13" fmla="*/ 170 h 680"/>
                  <a:gd name="T14" fmla="*/ 453 w 1162"/>
                  <a:gd name="T15" fmla="*/ 113 h 680"/>
                  <a:gd name="T16" fmla="*/ 510 w 1162"/>
                  <a:gd name="T17" fmla="*/ 113 h 680"/>
                  <a:gd name="T18" fmla="*/ 567 w 1162"/>
                  <a:gd name="T19" fmla="*/ 142 h 680"/>
                  <a:gd name="T20" fmla="*/ 595 w 1162"/>
                  <a:gd name="T21" fmla="*/ 198 h 680"/>
                  <a:gd name="T22" fmla="*/ 652 w 1162"/>
                  <a:gd name="T23" fmla="*/ 142 h 680"/>
                  <a:gd name="T24" fmla="*/ 680 w 1162"/>
                  <a:gd name="T25" fmla="*/ 170 h 680"/>
                  <a:gd name="T26" fmla="*/ 737 w 1162"/>
                  <a:gd name="T27" fmla="*/ 113 h 680"/>
                  <a:gd name="T28" fmla="*/ 822 w 1162"/>
                  <a:gd name="T29" fmla="*/ 57 h 680"/>
                  <a:gd name="T30" fmla="*/ 879 w 1162"/>
                  <a:gd name="T31" fmla="*/ 85 h 680"/>
                  <a:gd name="T32" fmla="*/ 907 w 1162"/>
                  <a:gd name="T33" fmla="*/ 170 h 680"/>
                  <a:gd name="T34" fmla="*/ 850 w 1162"/>
                  <a:gd name="T35" fmla="*/ 227 h 680"/>
                  <a:gd name="T36" fmla="*/ 879 w 1162"/>
                  <a:gd name="T37" fmla="*/ 255 h 680"/>
                  <a:gd name="T38" fmla="*/ 1049 w 1162"/>
                  <a:gd name="T39" fmla="*/ 255 h 680"/>
                  <a:gd name="T40" fmla="*/ 1049 w 1162"/>
                  <a:gd name="T41" fmla="*/ 312 h 680"/>
                  <a:gd name="T42" fmla="*/ 1162 w 1162"/>
                  <a:gd name="T43" fmla="*/ 368 h 680"/>
                  <a:gd name="T44" fmla="*/ 1105 w 1162"/>
                  <a:gd name="T45" fmla="*/ 539 h 680"/>
                  <a:gd name="T46" fmla="*/ 1049 w 1162"/>
                  <a:gd name="T47" fmla="*/ 624 h 680"/>
                  <a:gd name="T48" fmla="*/ 1049 w 1162"/>
                  <a:gd name="T49" fmla="*/ 652 h 680"/>
                  <a:gd name="T50" fmla="*/ 935 w 1162"/>
                  <a:gd name="T51" fmla="*/ 652 h 680"/>
                  <a:gd name="T52" fmla="*/ 935 w 1162"/>
                  <a:gd name="T53" fmla="*/ 624 h 680"/>
                  <a:gd name="T54" fmla="*/ 850 w 1162"/>
                  <a:gd name="T55" fmla="*/ 595 h 680"/>
                  <a:gd name="T56" fmla="*/ 850 w 1162"/>
                  <a:gd name="T57" fmla="*/ 539 h 680"/>
                  <a:gd name="T58" fmla="*/ 822 w 1162"/>
                  <a:gd name="T59" fmla="*/ 567 h 680"/>
                  <a:gd name="T60" fmla="*/ 822 w 1162"/>
                  <a:gd name="T61" fmla="*/ 510 h 680"/>
                  <a:gd name="T62" fmla="*/ 765 w 1162"/>
                  <a:gd name="T63" fmla="*/ 453 h 680"/>
                  <a:gd name="T64" fmla="*/ 680 w 1162"/>
                  <a:gd name="T65" fmla="*/ 510 h 680"/>
                  <a:gd name="T66" fmla="*/ 567 w 1162"/>
                  <a:gd name="T67" fmla="*/ 482 h 680"/>
                  <a:gd name="T68" fmla="*/ 595 w 1162"/>
                  <a:gd name="T69" fmla="*/ 510 h 680"/>
                  <a:gd name="T70" fmla="*/ 510 w 1162"/>
                  <a:gd name="T71" fmla="*/ 510 h 680"/>
                  <a:gd name="T72" fmla="*/ 482 w 1162"/>
                  <a:gd name="T73" fmla="*/ 567 h 680"/>
                  <a:gd name="T74" fmla="*/ 425 w 1162"/>
                  <a:gd name="T75" fmla="*/ 567 h 680"/>
                  <a:gd name="T76" fmla="*/ 397 w 1162"/>
                  <a:gd name="T77" fmla="*/ 595 h 680"/>
                  <a:gd name="T78" fmla="*/ 312 w 1162"/>
                  <a:gd name="T79" fmla="*/ 624 h 680"/>
                  <a:gd name="T80" fmla="*/ 227 w 1162"/>
                  <a:gd name="T81" fmla="*/ 680 h 680"/>
                  <a:gd name="T82" fmla="*/ 227 w 1162"/>
                  <a:gd name="T83" fmla="*/ 624 h 680"/>
                  <a:gd name="T84" fmla="*/ 142 w 1162"/>
                  <a:gd name="T85" fmla="*/ 624 h 680"/>
                  <a:gd name="T86" fmla="*/ 142 w 1162"/>
                  <a:gd name="T87" fmla="*/ 595 h 680"/>
                  <a:gd name="T88" fmla="*/ 113 w 1162"/>
                  <a:gd name="T89" fmla="*/ 595 h 680"/>
                  <a:gd name="T90" fmla="*/ 113 w 1162"/>
                  <a:gd name="T91" fmla="*/ 510 h 680"/>
                  <a:gd name="T92" fmla="*/ 142 w 1162"/>
                  <a:gd name="T93" fmla="*/ 397 h 680"/>
                  <a:gd name="T94" fmla="*/ 85 w 1162"/>
                  <a:gd name="T95" fmla="*/ 340 h 680"/>
                  <a:gd name="T96" fmla="*/ 113 w 1162"/>
                  <a:gd name="T97" fmla="*/ 283 h 680"/>
                  <a:gd name="T98" fmla="*/ 57 w 1162"/>
                  <a:gd name="T99" fmla="*/ 170 h 680"/>
                  <a:gd name="T100" fmla="*/ 0 w 1162"/>
                  <a:gd name="T101" fmla="*/ 142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62" h="680">
                    <a:moveTo>
                      <a:pt x="0" y="142"/>
                    </a:moveTo>
                    <a:lnTo>
                      <a:pt x="57" y="28"/>
                    </a:lnTo>
                    <a:lnTo>
                      <a:pt x="170" y="0"/>
                    </a:lnTo>
                    <a:lnTo>
                      <a:pt x="198" y="142"/>
                    </a:lnTo>
                    <a:lnTo>
                      <a:pt x="340" y="170"/>
                    </a:lnTo>
                    <a:lnTo>
                      <a:pt x="368" y="198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67" y="142"/>
                    </a:lnTo>
                    <a:lnTo>
                      <a:pt x="595" y="198"/>
                    </a:lnTo>
                    <a:lnTo>
                      <a:pt x="652" y="142"/>
                    </a:lnTo>
                    <a:lnTo>
                      <a:pt x="680" y="170"/>
                    </a:lnTo>
                    <a:lnTo>
                      <a:pt x="737" y="113"/>
                    </a:lnTo>
                    <a:lnTo>
                      <a:pt x="822" y="57"/>
                    </a:lnTo>
                    <a:lnTo>
                      <a:pt x="879" y="85"/>
                    </a:lnTo>
                    <a:lnTo>
                      <a:pt x="907" y="170"/>
                    </a:lnTo>
                    <a:lnTo>
                      <a:pt x="850" y="227"/>
                    </a:lnTo>
                    <a:lnTo>
                      <a:pt x="879" y="255"/>
                    </a:lnTo>
                    <a:lnTo>
                      <a:pt x="1049" y="255"/>
                    </a:lnTo>
                    <a:lnTo>
                      <a:pt x="1049" y="312"/>
                    </a:lnTo>
                    <a:lnTo>
                      <a:pt x="1162" y="368"/>
                    </a:lnTo>
                    <a:lnTo>
                      <a:pt x="1105" y="539"/>
                    </a:lnTo>
                    <a:lnTo>
                      <a:pt x="1049" y="624"/>
                    </a:lnTo>
                    <a:lnTo>
                      <a:pt x="1049" y="652"/>
                    </a:lnTo>
                    <a:lnTo>
                      <a:pt x="935" y="652"/>
                    </a:lnTo>
                    <a:lnTo>
                      <a:pt x="935" y="624"/>
                    </a:lnTo>
                    <a:lnTo>
                      <a:pt x="850" y="595"/>
                    </a:lnTo>
                    <a:lnTo>
                      <a:pt x="850" y="539"/>
                    </a:lnTo>
                    <a:lnTo>
                      <a:pt x="822" y="567"/>
                    </a:lnTo>
                    <a:lnTo>
                      <a:pt x="822" y="510"/>
                    </a:lnTo>
                    <a:lnTo>
                      <a:pt x="765" y="453"/>
                    </a:lnTo>
                    <a:lnTo>
                      <a:pt x="680" y="510"/>
                    </a:lnTo>
                    <a:lnTo>
                      <a:pt x="567" y="482"/>
                    </a:lnTo>
                    <a:lnTo>
                      <a:pt x="595" y="510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25" y="567"/>
                    </a:lnTo>
                    <a:lnTo>
                      <a:pt x="397" y="595"/>
                    </a:lnTo>
                    <a:lnTo>
                      <a:pt x="312" y="624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142" y="624"/>
                    </a:lnTo>
                    <a:lnTo>
                      <a:pt x="142" y="595"/>
                    </a:lnTo>
                    <a:lnTo>
                      <a:pt x="113" y="595"/>
                    </a:lnTo>
                    <a:lnTo>
                      <a:pt x="113" y="510"/>
                    </a:lnTo>
                    <a:lnTo>
                      <a:pt x="142" y="397"/>
                    </a:lnTo>
                    <a:lnTo>
                      <a:pt x="85" y="340"/>
                    </a:lnTo>
                    <a:lnTo>
                      <a:pt x="113" y="283"/>
                    </a:lnTo>
                    <a:lnTo>
                      <a:pt x="57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2882" y="3352"/>
                <a:ext cx="1219" cy="1304"/>
              </a:xfrm>
              <a:custGeom>
                <a:avLst/>
                <a:gdLst>
                  <a:gd name="T0" fmla="*/ 284 w 1219"/>
                  <a:gd name="T1" fmla="*/ 1275 h 1304"/>
                  <a:gd name="T2" fmla="*/ 340 w 1219"/>
                  <a:gd name="T3" fmla="*/ 1304 h 1304"/>
                  <a:gd name="T4" fmla="*/ 596 w 1219"/>
                  <a:gd name="T5" fmla="*/ 1275 h 1304"/>
                  <a:gd name="T6" fmla="*/ 681 w 1219"/>
                  <a:gd name="T7" fmla="*/ 1219 h 1304"/>
                  <a:gd name="T8" fmla="*/ 681 w 1219"/>
                  <a:gd name="T9" fmla="*/ 1162 h 1304"/>
                  <a:gd name="T10" fmla="*/ 851 w 1219"/>
                  <a:gd name="T11" fmla="*/ 963 h 1304"/>
                  <a:gd name="T12" fmla="*/ 851 w 1219"/>
                  <a:gd name="T13" fmla="*/ 907 h 1304"/>
                  <a:gd name="T14" fmla="*/ 794 w 1219"/>
                  <a:gd name="T15" fmla="*/ 822 h 1304"/>
                  <a:gd name="T16" fmla="*/ 907 w 1219"/>
                  <a:gd name="T17" fmla="*/ 708 h 1304"/>
                  <a:gd name="T18" fmla="*/ 879 w 1219"/>
                  <a:gd name="T19" fmla="*/ 652 h 1304"/>
                  <a:gd name="T20" fmla="*/ 907 w 1219"/>
                  <a:gd name="T21" fmla="*/ 538 h 1304"/>
                  <a:gd name="T22" fmla="*/ 1021 w 1219"/>
                  <a:gd name="T23" fmla="*/ 482 h 1304"/>
                  <a:gd name="T24" fmla="*/ 1078 w 1219"/>
                  <a:gd name="T25" fmla="*/ 311 h 1304"/>
                  <a:gd name="T26" fmla="*/ 1134 w 1219"/>
                  <a:gd name="T27" fmla="*/ 283 h 1304"/>
                  <a:gd name="T28" fmla="*/ 1106 w 1219"/>
                  <a:gd name="T29" fmla="*/ 226 h 1304"/>
                  <a:gd name="T30" fmla="*/ 1219 w 1219"/>
                  <a:gd name="T31" fmla="*/ 170 h 1304"/>
                  <a:gd name="T32" fmla="*/ 1191 w 1219"/>
                  <a:gd name="T33" fmla="*/ 85 h 1304"/>
                  <a:gd name="T34" fmla="*/ 992 w 1219"/>
                  <a:gd name="T35" fmla="*/ 0 h 1304"/>
                  <a:gd name="T36" fmla="*/ 936 w 1219"/>
                  <a:gd name="T37" fmla="*/ 85 h 1304"/>
                  <a:gd name="T38" fmla="*/ 822 w 1219"/>
                  <a:gd name="T39" fmla="*/ 85 h 1304"/>
                  <a:gd name="T40" fmla="*/ 709 w 1219"/>
                  <a:gd name="T41" fmla="*/ 28 h 1304"/>
                  <a:gd name="T42" fmla="*/ 681 w 1219"/>
                  <a:gd name="T43" fmla="*/ 56 h 1304"/>
                  <a:gd name="T44" fmla="*/ 624 w 1219"/>
                  <a:gd name="T45" fmla="*/ 56 h 1304"/>
                  <a:gd name="T46" fmla="*/ 567 w 1219"/>
                  <a:gd name="T47" fmla="*/ 141 h 1304"/>
                  <a:gd name="T48" fmla="*/ 511 w 1219"/>
                  <a:gd name="T49" fmla="*/ 113 h 1304"/>
                  <a:gd name="T50" fmla="*/ 454 w 1219"/>
                  <a:gd name="T51" fmla="*/ 170 h 1304"/>
                  <a:gd name="T52" fmla="*/ 312 w 1219"/>
                  <a:gd name="T53" fmla="*/ 198 h 1304"/>
                  <a:gd name="T54" fmla="*/ 255 w 1219"/>
                  <a:gd name="T55" fmla="*/ 255 h 1304"/>
                  <a:gd name="T56" fmla="*/ 199 w 1219"/>
                  <a:gd name="T57" fmla="*/ 198 h 1304"/>
                  <a:gd name="T58" fmla="*/ 142 w 1219"/>
                  <a:gd name="T59" fmla="*/ 283 h 1304"/>
                  <a:gd name="T60" fmla="*/ 142 w 1219"/>
                  <a:gd name="T61" fmla="*/ 340 h 1304"/>
                  <a:gd name="T62" fmla="*/ 29 w 1219"/>
                  <a:gd name="T63" fmla="*/ 340 h 1304"/>
                  <a:gd name="T64" fmla="*/ 57 w 1219"/>
                  <a:gd name="T65" fmla="*/ 368 h 1304"/>
                  <a:gd name="T66" fmla="*/ 0 w 1219"/>
                  <a:gd name="T67" fmla="*/ 425 h 1304"/>
                  <a:gd name="T68" fmla="*/ 57 w 1219"/>
                  <a:gd name="T69" fmla="*/ 453 h 1304"/>
                  <a:gd name="T70" fmla="*/ 57 w 1219"/>
                  <a:gd name="T71" fmla="*/ 538 h 1304"/>
                  <a:gd name="T72" fmla="*/ 57 w 1219"/>
                  <a:gd name="T73" fmla="*/ 567 h 1304"/>
                  <a:gd name="T74" fmla="*/ 114 w 1219"/>
                  <a:gd name="T75" fmla="*/ 595 h 1304"/>
                  <a:gd name="T76" fmla="*/ 142 w 1219"/>
                  <a:gd name="T77" fmla="*/ 680 h 1304"/>
                  <a:gd name="T78" fmla="*/ 85 w 1219"/>
                  <a:gd name="T79" fmla="*/ 737 h 1304"/>
                  <a:gd name="T80" fmla="*/ 114 w 1219"/>
                  <a:gd name="T81" fmla="*/ 765 h 1304"/>
                  <a:gd name="T82" fmla="*/ 282 w 1219"/>
                  <a:gd name="T83" fmla="*/ 766 h 1304"/>
                  <a:gd name="T84" fmla="*/ 282 w 1219"/>
                  <a:gd name="T85" fmla="*/ 820 h 1304"/>
                  <a:gd name="T86" fmla="*/ 397 w 1219"/>
                  <a:gd name="T87" fmla="*/ 878 h 1304"/>
                  <a:gd name="T88" fmla="*/ 340 w 1219"/>
                  <a:gd name="T89" fmla="*/ 1049 h 1304"/>
                  <a:gd name="T90" fmla="*/ 312 w 1219"/>
                  <a:gd name="T91" fmla="*/ 1077 h 1304"/>
                  <a:gd name="T92" fmla="*/ 284 w 1219"/>
                  <a:gd name="T93" fmla="*/ 1134 h 1304"/>
                  <a:gd name="T94" fmla="*/ 284 w 1219"/>
                  <a:gd name="T95" fmla="*/ 1219 h 1304"/>
                  <a:gd name="T96" fmla="*/ 284 w 1219"/>
                  <a:gd name="T97" fmla="*/ 1275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19" h="1304">
                    <a:moveTo>
                      <a:pt x="284" y="1275"/>
                    </a:moveTo>
                    <a:lnTo>
                      <a:pt x="340" y="1304"/>
                    </a:lnTo>
                    <a:lnTo>
                      <a:pt x="596" y="1275"/>
                    </a:lnTo>
                    <a:lnTo>
                      <a:pt x="681" y="1219"/>
                    </a:lnTo>
                    <a:lnTo>
                      <a:pt x="681" y="1162"/>
                    </a:lnTo>
                    <a:lnTo>
                      <a:pt x="851" y="963"/>
                    </a:lnTo>
                    <a:lnTo>
                      <a:pt x="851" y="907"/>
                    </a:lnTo>
                    <a:lnTo>
                      <a:pt x="794" y="822"/>
                    </a:lnTo>
                    <a:lnTo>
                      <a:pt x="907" y="708"/>
                    </a:lnTo>
                    <a:lnTo>
                      <a:pt x="879" y="652"/>
                    </a:lnTo>
                    <a:lnTo>
                      <a:pt x="907" y="538"/>
                    </a:lnTo>
                    <a:lnTo>
                      <a:pt x="1021" y="482"/>
                    </a:lnTo>
                    <a:lnTo>
                      <a:pt x="1078" y="311"/>
                    </a:lnTo>
                    <a:lnTo>
                      <a:pt x="1134" y="283"/>
                    </a:lnTo>
                    <a:lnTo>
                      <a:pt x="1106" y="226"/>
                    </a:lnTo>
                    <a:lnTo>
                      <a:pt x="1219" y="170"/>
                    </a:lnTo>
                    <a:lnTo>
                      <a:pt x="1191" y="85"/>
                    </a:lnTo>
                    <a:lnTo>
                      <a:pt x="992" y="0"/>
                    </a:lnTo>
                    <a:lnTo>
                      <a:pt x="936" y="85"/>
                    </a:lnTo>
                    <a:lnTo>
                      <a:pt x="822" y="85"/>
                    </a:lnTo>
                    <a:lnTo>
                      <a:pt x="709" y="28"/>
                    </a:lnTo>
                    <a:lnTo>
                      <a:pt x="681" y="56"/>
                    </a:lnTo>
                    <a:lnTo>
                      <a:pt x="624" y="56"/>
                    </a:lnTo>
                    <a:lnTo>
                      <a:pt x="567" y="141"/>
                    </a:lnTo>
                    <a:lnTo>
                      <a:pt x="511" y="113"/>
                    </a:lnTo>
                    <a:lnTo>
                      <a:pt x="454" y="170"/>
                    </a:lnTo>
                    <a:lnTo>
                      <a:pt x="312" y="198"/>
                    </a:lnTo>
                    <a:lnTo>
                      <a:pt x="255" y="255"/>
                    </a:lnTo>
                    <a:lnTo>
                      <a:pt x="199" y="198"/>
                    </a:lnTo>
                    <a:lnTo>
                      <a:pt x="142" y="283"/>
                    </a:lnTo>
                    <a:lnTo>
                      <a:pt x="142" y="340"/>
                    </a:lnTo>
                    <a:lnTo>
                      <a:pt x="29" y="340"/>
                    </a:lnTo>
                    <a:lnTo>
                      <a:pt x="57" y="368"/>
                    </a:lnTo>
                    <a:lnTo>
                      <a:pt x="0" y="425"/>
                    </a:lnTo>
                    <a:lnTo>
                      <a:pt x="57" y="453"/>
                    </a:lnTo>
                    <a:lnTo>
                      <a:pt x="57" y="538"/>
                    </a:lnTo>
                    <a:lnTo>
                      <a:pt x="57" y="567"/>
                    </a:lnTo>
                    <a:lnTo>
                      <a:pt x="114" y="595"/>
                    </a:lnTo>
                    <a:lnTo>
                      <a:pt x="142" y="680"/>
                    </a:lnTo>
                    <a:lnTo>
                      <a:pt x="85" y="737"/>
                    </a:lnTo>
                    <a:lnTo>
                      <a:pt x="114" y="765"/>
                    </a:lnTo>
                    <a:lnTo>
                      <a:pt x="282" y="766"/>
                    </a:lnTo>
                    <a:lnTo>
                      <a:pt x="282" y="820"/>
                    </a:lnTo>
                    <a:lnTo>
                      <a:pt x="397" y="878"/>
                    </a:lnTo>
                    <a:lnTo>
                      <a:pt x="340" y="1049"/>
                    </a:lnTo>
                    <a:lnTo>
                      <a:pt x="312" y="1077"/>
                    </a:lnTo>
                    <a:lnTo>
                      <a:pt x="284" y="1134"/>
                    </a:lnTo>
                    <a:lnTo>
                      <a:pt x="284" y="1219"/>
                    </a:lnTo>
                    <a:lnTo>
                      <a:pt x="284" y="12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1493" y="3947"/>
                <a:ext cx="1446" cy="907"/>
              </a:xfrm>
              <a:custGeom>
                <a:avLst/>
                <a:gdLst>
                  <a:gd name="T0" fmla="*/ 1446 w 1446"/>
                  <a:gd name="T1" fmla="*/ 482 h 907"/>
                  <a:gd name="T2" fmla="*/ 1446 w 1446"/>
                  <a:gd name="T3" fmla="*/ 425 h 907"/>
                  <a:gd name="T4" fmla="*/ 1389 w 1446"/>
                  <a:gd name="T5" fmla="*/ 368 h 907"/>
                  <a:gd name="T6" fmla="*/ 1304 w 1446"/>
                  <a:gd name="T7" fmla="*/ 425 h 907"/>
                  <a:gd name="T8" fmla="*/ 1191 w 1446"/>
                  <a:gd name="T9" fmla="*/ 397 h 907"/>
                  <a:gd name="T10" fmla="*/ 1219 w 1446"/>
                  <a:gd name="T11" fmla="*/ 425 h 907"/>
                  <a:gd name="T12" fmla="*/ 1134 w 1446"/>
                  <a:gd name="T13" fmla="*/ 425 h 907"/>
                  <a:gd name="T14" fmla="*/ 1106 w 1446"/>
                  <a:gd name="T15" fmla="*/ 482 h 907"/>
                  <a:gd name="T16" fmla="*/ 1049 w 1446"/>
                  <a:gd name="T17" fmla="*/ 482 h 907"/>
                  <a:gd name="T18" fmla="*/ 1021 w 1446"/>
                  <a:gd name="T19" fmla="*/ 510 h 907"/>
                  <a:gd name="T20" fmla="*/ 936 w 1446"/>
                  <a:gd name="T21" fmla="*/ 539 h 907"/>
                  <a:gd name="T22" fmla="*/ 851 w 1446"/>
                  <a:gd name="T23" fmla="*/ 595 h 907"/>
                  <a:gd name="T24" fmla="*/ 851 w 1446"/>
                  <a:gd name="T25" fmla="*/ 539 h 907"/>
                  <a:gd name="T26" fmla="*/ 766 w 1446"/>
                  <a:gd name="T27" fmla="*/ 539 h 907"/>
                  <a:gd name="T28" fmla="*/ 766 w 1446"/>
                  <a:gd name="T29" fmla="*/ 510 h 907"/>
                  <a:gd name="T30" fmla="*/ 737 w 1446"/>
                  <a:gd name="T31" fmla="*/ 510 h 907"/>
                  <a:gd name="T32" fmla="*/ 737 w 1446"/>
                  <a:gd name="T33" fmla="*/ 425 h 907"/>
                  <a:gd name="T34" fmla="*/ 766 w 1446"/>
                  <a:gd name="T35" fmla="*/ 312 h 907"/>
                  <a:gd name="T36" fmla="*/ 709 w 1446"/>
                  <a:gd name="T37" fmla="*/ 255 h 907"/>
                  <a:gd name="T38" fmla="*/ 737 w 1446"/>
                  <a:gd name="T39" fmla="*/ 198 h 907"/>
                  <a:gd name="T40" fmla="*/ 681 w 1446"/>
                  <a:gd name="T41" fmla="*/ 85 h 907"/>
                  <a:gd name="T42" fmla="*/ 624 w 1446"/>
                  <a:gd name="T43" fmla="*/ 57 h 907"/>
                  <a:gd name="T44" fmla="*/ 539 w 1446"/>
                  <a:gd name="T45" fmla="*/ 57 h 907"/>
                  <a:gd name="T46" fmla="*/ 482 w 1446"/>
                  <a:gd name="T47" fmla="*/ 142 h 907"/>
                  <a:gd name="T48" fmla="*/ 397 w 1446"/>
                  <a:gd name="T49" fmla="*/ 0 h 907"/>
                  <a:gd name="T50" fmla="*/ 227 w 1446"/>
                  <a:gd name="T51" fmla="*/ 57 h 907"/>
                  <a:gd name="T52" fmla="*/ 0 w 1446"/>
                  <a:gd name="T53" fmla="*/ 340 h 907"/>
                  <a:gd name="T54" fmla="*/ 28 w 1446"/>
                  <a:gd name="T55" fmla="*/ 425 h 907"/>
                  <a:gd name="T56" fmla="*/ 142 w 1446"/>
                  <a:gd name="T57" fmla="*/ 425 h 907"/>
                  <a:gd name="T58" fmla="*/ 199 w 1446"/>
                  <a:gd name="T59" fmla="*/ 482 h 907"/>
                  <a:gd name="T60" fmla="*/ 199 w 1446"/>
                  <a:gd name="T61" fmla="*/ 539 h 907"/>
                  <a:gd name="T62" fmla="*/ 142 w 1446"/>
                  <a:gd name="T63" fmla="*/ 567 h 907"/>
                  <a:gd name="T64" fmla="*/ 170 w 1446"/>
                  <a:gd name="T65" fmla="*/ 624 h 907"/>
                  <a:gd name="T66" fmla="*/ 227 w 1446"/>
                  <a:gd name="T67" fmla="*/ 652 h 907"/>
                  <a:gd name="T68" fmla="*/ 255 w 1446"/>
                  <a:gd name="T69" fmla="*/ 680 h 907"/>
                  <a:gd name="T70" fmla="*/ 284 w 1446"/>
                  <a:gd name="T71" fmla="*/ 794 h 907"/>
                  <a:gd name="T72" fmla="*/ 312 w 1446"/>
                  <a:gd name="T73" fmla="*/ 765 h 907"/>
                  <a:gd name="T74" fmla="*/ 369 w 1446"/>
                  <a:gd name="T75" fmla="*/ 794 h 907"/>
                  <a:gd name="T76" fmla="*/ 397 w 1446"/>
                  <a:gd name="T77" fmla="*/ 822 h 907"/>
                  <a:gd name="T78" fmla="*/ 482 w 1446"/>
                  <a:gd name="T79" fmla="*/ 822 h 907"/>
                  <a:gd name="T80" fmla="*/ 539 w 1446"/>
                  <a:gd name="T81" fmla="*/ 765 h 907"/>
                  <a:gd name="T82" fmla="*/ 595 w 1446"/>
                  <a:gd name="T83" fmla="*/ 850 h 907"/>
                  <a:gd name="T84" fmla="*/ 681 w 1446"/>
                  <a:gd name="T85" fmla="*/ 822 h 907"/>
                  <a:gd name="T86" fmla="*/ 737 w 1446"/>
                  <a:gd name="T87" fmla="*/ 822 h 907"/>
                  <a:gd name="T88" fmla="*/ 794 w 1446"/>
                  <a:gd name="T89" fmla="*/ 879 h 907"/>
                  <a:gd name="T90" fmla="*/ 879 w 1446"/>
                  <a:gd name="T91" fmla="*/ 907 h 907"/>
                  <a:gd name="T92" fmla="*/ 907 w 1446"/>
                  <a:gd name="T93" fmla="*/ 879 h 907"/>
                  <a:gd name="T94" fmla="*/ 992 w 1446"/>
                  <a:gd name="T95" fmla="*/ 907 h 907"/>
                  <a:gd name="T96" fmla="*/ 1021 w 1446"/>
                  <a:gd name="T97" fmla="*/ 822 h 907"/>
                  <a:gd name="T98" fmla="*/ 1021 w 1446"/>
                  <a:gd name="T99" fmla="*/ 765 h 907"/>
                  <a:gd name="T100" fmla="*/ 1077 w 1446"/>
                  <a:gd name="T101" fmla="*/ 765 h 907"/>
                  <a:gd name="T102" fmla="*/ 1077 w 1446"/>
                  <a:gd name="T103" fmla="*/ 794 h 907"/>
                  <a:gd name="T104" fmla="*/ 1162 w 1446"/>
                  <a:gd name="T105" fmla="*/ 737 h 907"/>
                  <a:gd name="T106" fmla="*/ 1162 w 1446"/>
                  <a:gd name="T107" fmla="*/ 624 h 907"/>
                  <a:gd name="T108" fmla="*/ 1191 w 1446"/>
                  <a:gd name="T109" fmla="*/ 595 h 907"/>
                  <a:gd name="T110" fmla="*/ 1276 w 1446"/>
                  <a:gd name="T111" fmla="*/ 624 h 907"/>
                  <a:gd name="T112" fmla="*/ 1333 w 1446"/>
                  <a:gd name="T113" fmla="*/ 539 h 907"/>
                  <a:gd name="T114" fmla="*/ 1389 w 1446"/>
                  <a:gd name="T115" fmla="*/ 539 h 907"/>
                  <a:gd name="T116" fmla="*/ 1418 w 1446"/>
                  <a:gd name="T117" fmla="*/ 539 h 907"/>
                  <a:gd name="T118" fmla="*/ 1446 w 1446"/>
                  <a:gd name="T119" fmla="*/ 482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446" h="907">
                    <a:moveTo>
                      <a:pt x="1446" y="482"/>
                    </a:moveTo>
                    <a:lnTo>
                      <a:pt x="1446" y="425"/>
                    </a:lnTo>
                    <a:lnTo>
                      <a:pt x="1389" y="368"/>
                    </a:lnTo>
                    <a:lnTo>
                      <a:pt x="1304" y="425"/>
                    </a:lnTo>
                    <a:lnTo>
                      <a:pt x="1191" y="397"/>
                    </a:lnTo>
                    <a:lnTo>
                      <a:pt x="1219" y="425"/>
                    </a:lnTo>
                    <a:lnTo>
                      <a:pt x="1134" y="425"/>
                    </a:lnTo>
                    <a:lnTo>
                      <a:pt x="1106" y="482"/>
                    </a:lnTo>
                    <a:lnTo>
                      <a:pt x="1049" y="482"/>
                    </a:lnTo>
                    <a:lnTo>
                      <a:pt x="1021" y="510"/>
                    </a:lnTo>
                    <a:lnTo>
                      <a:pt x="936" y="539"/>
                    </a:lnTo>
                    <a:lnTo>
                      <a:pt x="851" y="595"/>
                    </a:lnTo>
                    <a:lnTo>
                      <a:pt x="851" y="539"/>
                    </a:lnTo>
                    <a:lnTo>
                      <a:pt x="766" y="539"/>
                    </a:lnTo>
                    <a:lnTo>
                      <a:pt x="766" y="510"/>
                    </a:lnTo>
                    <a:lnTo>
                      <a:pt x="737" y="510"/>
                    </a:lnTo>
                    <a:lnTo>
                      <a:pt x="737" y="425"/>
                    </a:lnTo>
                    <a:lnTo>
                      <a:pt x="766" y="312"/>
                    </a:lnTo>
                    <a:lnTo>
                      <a:pt x="709" y="255"/>
                    </a:lnTo>
                    <a:lnTo>
                      <a:pt x="737" y="198"/>
                    </a:lnTo>
                    <a:lnTo>
                      <a:pt x="681" y="85"/>
                    </a:lnTo>
                    <a:lnTo>
                      <a:pt x="624" y="57"/>
                    </a:lnTo>
                    <a:lnTo>
                      <a:pt x="539" y="57"/>
                    </a:lnTo>
                    <a:lnTo>
                      <a:pt x="482" y="142"/>
                    </a:lnTo>
                    <a:lnTo>
                      <a:pt x="397" y="0"/>
                    </a:lnTo>
                    <a:lnTo>
                      <a:pt x="227" y="57"/>
                    </a:lnTo>
                    <a:lnTo>
                      <a:pt x="0" y="340"/>
                    </a:lnTo>
                    <a:lnTo>
                      <a:pt x="28" y="425"/>
                    </a:lnTo>
                    <a:lnTo>
                      <a:pt x="142" y="425"/>
                    </a:lnTo>
                    <a:lnTo>
                      <a:pt x="199" y="482"/>
                    </a:lnTo>
                    <a:lnTo>
                      <a:pt x="199" y="539"/>
                    </a:lnTo>
                    <a:lnTo>
                      <a:pt x="142" y="567"/>
                    </a:lnTo>
                    <a:lnTo>
                      <a:pt x="170" y="624"/>
                    </a:lnTo>
                    <a:lnTo>
                      <a:pt x="227" y="652"/>
                    </a:lnTo>
                    <a:lnTo>
                      <a:pt x="255" y="680"/>
                    </a:lnTo>
                    <a:lnTo>
                      <a:pt x="284" y="794"/>
                    </a:lnTo>
                    <a:lnTo>
                      <a:pt x="312" y="765"/>
                    </a:lnTo>
                    <a:lnTo>
                      <a:pt x="369" y="794"/>
                    </a:lnTo>
                    <a:lnTo>
                      <a:pt x="397" y="822"/>
                    </a:lnTo>
                    <a:lnTo>
                      <a:pt x="482" y="822"/>
                    </a:lnTo>
                    <a:lnTo>
                      <a:pt x="539" y="765"/>
                    </a:lnTo>
                    <a:lnTo>
                      <a:pt x="595" y="850"/>
                    </a:lnTo>
                    <a:lnTo>
                      <a:pt x="681" y="822"/>
                    </a:lnTo>
                    <a:lnTo>
                      <a:pt x="737" y="822"/>
                    </a:lnTo>
                    <a:lnTo>
                      <a:pt x="794" y="879"/>
                    </a:lnTo>
                    <a:lnTo>
                      <a:pt x="879" y="907"/>
                    </a:lnTo>
                    <a:lnTo>
                      <a:pt x="907" y="879"/>
                    </a:lnTo>
                    <a:lnTo>
                      <a:pt x="992" y="907"/>
                    </a:lnTo>
                    <a:lnTo>
                      <a:pt x="1021" y="822"/>
                    </a:lnTo>
                    <a:lnTo>
                      <a:pt x="1021" y="765"/>
                    </a:lnTo>
                    <a:lnTo>
                      <a:pt x="1077" y="765"/>
                    </a:lnTo>
                    <a:lnTo>
                      <a:pt x="1077" y="794"/>
                    </a:lnTo>
                    <a:lnTo>
                      <a:pt x="1162" y="737"/>
                    </a:lnTo>
                    <a:lnTo>
                      <a:pt x="1162" y="624"/>
                    </a:lnTo>
                    <a:lnTo>
                      <a:pt x="1191" y="595"/>
                    </a:lnTo>
                    <a:lnTo>
                      <a:pt x="1276" y="624"/>
                    </a:lnTo>
                    <a:lnTo>
                      <a:pt x="1333" y="539"/>
                    </a:lnTo>
                    <a:lnTo>
                      <a:pt x="1389" y="539"/>
                    </a:lnTo>
                    <a:lnTo>
                      <a:pt x="1418" y="539"/>
                    </a:lnTo>
                    <a:lnTo>
                      <a:pt x="1446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1295" y="4401"/>
                <a:ext cx="1871" cy="935"/>
              </a:xfrm>
              <a:custGeom>
                <a:avLst/>
                <a:gdLst>
                  <a:gd name="T0" fmla="*/ 1871 w 1871"/>
                  <a:gd name="T1" fmla="*/ 113 h 935"/>
                  <a:gd name="T2" fmla="*/ 1757 w 1871"/>
                  <a:gd name="T3" fmla="*/ 85 h 935"/>
                  <a:gd name="T4" fmla="*/ 1672 w 1871"/>
                  <a:gd name="T5" fmla="*/ 0 h 935"/>
                  <a:gd name="T6" fmla="*/ 1616 w 1871"/>
                  <a:gd name="T7" fmla="*/ 85 h 935"/>
                  <a:gd name="T8" fmla="*/ 1474 w 1871"/>
                  <a:gd name="T9" fmla="*/ 170 h 935"/>
                  <a:gd name="T10" fmla="*/ 1360 w 1871"/>
                  <a:gd name="T11" fmla="*/ 170 h 935"/>
                  <a:gd name="T12" fmla="*/ 1275 w 1871"/>
                  <a:gd name="T13" fmla="*/ 340 h 935"/>
                  <a:gd name="T14" fmla="*/ 1219 w 1871"/>
                  <a:gd name="T15" fmla="*/ 311 h 935"/>
                  <a:gd name="T16" fmla="*/ 1190 w 1871"/>
                  <a:gd name="T17" fmla="*/ 453 h 935"/>
                  <a:gd name="T18" fmla="*/ 1077 w 1871"/>
                  <a:gd name="T19" fmla="*/ 453 h 935"/>
                  <a:gd name="T20" fmla="*/ 935 w 1871"/>
                  <a:gd name="T21" fmla="*/ 368 h 935"/>
                  <a:gd name="T22" fmla="*/ 793 w 1871"/>
                  <a:gd name="T23" fmla="*/ 396 h 935"/>
                  <a:gd name="T24" fmla="*/ 680 w 1871"/>
                  <a:gd name="T25" fmla="*/ 368 h 935"/>
                  <a:gd name="T26" fmla="*/ 567 w 1871"/>
                  <a:gd name="T27" fmla="*/ 340 h 935"/>
                  <a:gd name="T28" fmla="*/ 482 w 1871"/>
                  <a:gd name="T29" fmla="*/ 340 h 935"/>
                  <a:gd name="T30" fmla="*/ 425 w 1871"/>
                  <a:gd name="T31" fmla="*/ 396 h 935"/>
                  <a:gd name="T32" fmla="*/ 397 w 1871"/>
                  <a:gd name="T33" fmla="*/ 510 h 935"/>
                  <a:gd name="T34" fmla="*/ 312 w 1871"/>
                  <a:gd name="T35" fmla="*/ 481 h 935"/>
                  <a:gd name="T36" fmla="*/ 198 w 1871"/>
                  <a:gd name="T37" fmla="*/ 453 h 935"/>
                  <a:gd name="T38" fmla="*/ 170 w 1871"/>
                  <a:gd name="T39" fmla="*/ 538 h 935"/>
                  <a:gd name="T40" fmla="*/ 56 w 1871"/>
                  <a:gd name="T41" fmla="*/ 595 h 935"/>
                  <a:gd name="T42" fmla="*/ 141 w 1871"/>
                  <a:gd name="T43" fmla="*/ 652 h 935"/>
                  <a:gd name="T44" fmla="*/ 198 w 1871"/>
                  <a:gd name="T45" fmla="*/ 595 h 935"/>
                  <a:gd name="T46" fmla="*/ 198 w 1871"/>
                  <a:gd name="T47" fmla="*/ 708 h 935"/>
                  <a:gd name="T48" fmla="*/ 0 w 1871"/>
                  <a:gd name="T49" fmla="*/ 878 h 935"/>
                  <a:gd name="T50" fmla="*/ 113 w 1871"/>
                  <a:gd name="T51" fmla="*/ 907 h 935"/>
                  <a:gd name="T52" fmla="*/ 226 w 1871"/>
                  <a:gd name="T53" fmla="*/ 850 h 935"/>
                  <a:gd name="T54" fmla="*/ 340 w 1871"/>
                  <a:gd name="T55" fmla="*/ 907 h 935"/>
                  <a:gd name="T56" fmla="*/ 482 w 1871"/>
                  <a:gd name="T57" fmla="*/ 878 h 935"/>
                  <a:gd name="T58" fmla="*/ 510 w 1871"/>
                  <a:gd name="T59" fmla="*/ 793 h 935"/>
                  <a:gd name="T60" fmla="*/ 680 w 1871"/>
                  <a:gd name="T61" fmla="*/ 850 h 935"/>
                  <a:gd name="T62" fmla="*/ 850 w 1871"/>
                  <a:gd name="T63" fmla="*/ 822 h 935"/>
                  <a:gd name="T64" fmla="*/ 964 w 1871"/>
                  <a:gd name="T65" fmla="*/ 850 h 935"/>
                  <a:gd name="T66" fmla="*/ 1049 w 1871"/>
                  <a:gd name="T67" fmla="*/ 737 h 935"/>
                  <a:gd name="T68" fmla="*/ 1247 w 1871"/>
                  <a:gd name="T69" fmla="*/ 737 h 935"/>
                  <a:gd name="T70" fmla="*/ 1360 w 1871"/>
                  <a:gd name="T71" fmla="*/ 765 h 935"/>
                  <a:gd name="T72" fmla="*/ 1474 w 1871"/>
                  <a:gd name="T73" fmla="*/ 737 h 935"/>
                  <a:gd name="T74" fmla="*/ 1616 w 1871"/>
                  <a:gd name="T75" fmla="*/ 708 h 935"/>
                  <a:gd name="T76" fmla="*/ 1729 w 1871"/>
                  <a:gd name="T77" fmla="*/ 567 h 935"/>
                  <a:gd name="T78" fmla="*/ 1644 w 1871"/>
                  <a:gd name="T79" fmla="*/ 538 h 935"/>
                  <a:gd name="T80" fmla="*/ 1616 w 1871"/>
                  <a:gd name="T81" fmla="*/ 425 h 935"/>
                  <a:gd name="T82" fmla="*/ 1559 w 1871"/>
                  <a:gd name="T83" fmla="*/ 311 h 935"/>
                  <a:gd name="T84" fmla="*/ 1701 w 1871"/>
                  <a:gd name="T85" fmla="*/ 198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871" h="935">
                    <a:moveTo>
                      <a:pt x="1871" y="226"/>
                    </a:moveTo>
                    <a:lnTo>
                      <a:pt x="1871" y="113"/>
                    </a:lnTo>
                    <a:lnTo>
                      <a:pt x="1757" y="113"/>
                    </a:lnTo>
                    <a:lnTo>
                      <a:pt x="1757" y="85"/>
                    </a:lnTo>
                    <a:lnTo>
                      <a:pt x="1672" y="56"/>
                    </a:lnTo>
                    <a:lnTo>
                      <a:pt x="1672" y="0"/>
                    </a:lnTo>
                    <a:lnTo>
                      <a:pt x="1644" y="28"/>
                    </a:lnTo>
                    <a:lnTo>
                      <a:pt x="1616" y="85"/>
                    </a:lnTo>
                    <a:lnTo>
                      <a:pt x="1531" y="85"/>
                    </a:lnTo>
                    <a:lnTo>
                      <a:pt x="1474" y="170"/>
                    </a:lnTo>
                    <a:lnTo>
                      <a:pt x="1389" y="141"/>
                    </a:lnTo>
                    <a:lnTo>
                      <a:pt x="1360" y="170"/>
                    </a:lnTo>
                    <a:lnTo>
                      <a:pt x="1360" y="283"/>
                    </a:lnTo>
                    <a:lnTo>
                      <a:pt x="1275" y="340"/>
                    </a:lnTo>
                    <a:lnTo>
                      <a:pt x="1275" y="311"/>
                    </a:lnTo>
                    <a:lnTo>
                      <a:pt x="1219" y="311"/>
                    </a:lnTo>
                    <a:lnTo>
                      <a:pt x="1219" y="368"/>
                    </a:lnTo>
                    <a:lnTo>
                      <a:pt x="1190" y="453"/>
                    </a:lnTo>
                    <a:lnTo>
                      <a:pt x="1105" y="425"/>
                    </a:lnTo>
                    <a:lnTo>
                      <a:pt x="1077" y="453"/>
                    </a:lnTo>
                    <a:lnTo>
                      <a:pt x="992" y="425"/>
                    </a:lnTo>
                    <a:lnTo>
                      <a:pt x="935" y="368"/>
                    </a:lnTo>
                    <a:lnTo>
                      <a:pt x="879" y="368"/>
                    </a:lnTo>
                    <a:lnTo>
                      <a:pt x="793" y="396"/>
                    </a:lnTo>
                    <a:lnTo>
                      <a:pt x="737" y="311"/>
                    </a:lnTo>
                    <a:lnTo>
                      <a:pt x="680" y="368"/>
                    </a:lnTo>
                    <a:lnTo>
                      <a:pt x="595" y="368"/>
                    </a:lnTo>
                    <a:lnTo>
                      <a:pt x="567" y="340"/>
                    </a:lnTo>
                    <a:lnTo>
                      <a:pt x="510" y="311"/>
                    </a:lnTo>
                    <a:lnTo>
                      <a:pt x="482" y="340"/>
                    </a:lnTo>
                    <a:lnTo>
                      <a:pt x="425" y="340"/>
                    </a:lnTo>
                    <a:lnTo>
                      <a:pt x="425" y="396"/>
                    </a:lnTo>
                    <a:lnTo>
                      <a:pt x="397" y="453"/>
                    </a:lnTo>
                    <a:lnTo>
                      <a:pt x="397" y="510"/>
                    </a:lnTo>
                    <a:lnTo>
                      <a:pt x="312" y="538"/>
                    </a:lnTo>
                    <a:lnTo>
                      <a:pt x="312" y="481"/>
                    </a:lnTo>
                    <a:lnTo>
                      <a:pt x="226" y="481"/>
                    </a:lnTo>
                    <a:lnTo>
                      <a:pt x="198" y="453"/>
                    </a:lnTo>
                    <a:lnTo>
                      <a:pt x="170" y="481"/>
                    </a:lnTo>
                    <a:lnTo>
                      <a:pt x="170" y="538"/>
                    </a:lnTo>
                    <a:lnTo>
                      <a:pt x="113" y="595"/>
                    </a:lnTo>
                    <a:lnTo>
                      <a:pt x="56" y="595"/>
                    </a:lnTo>
                    <a:lnTo>
                      <a:pt x="85" y="680"/>
                    </a:lnTo>
                    <a:lnTo>
                      <a:pt x="141" y="652"/>
                    </a:lnTo>
                    <a:lnTo>
                      <a:pt x="170" y="595"/>
                    </a:lnTo>
                    <a:lnTo>
                      <a:pt x="198" y="595"/>
                    </a:lnTo>
                    <a:lnTo>
                      <a:pt x="141" y="680"/>
                    </a:lnTo>
                    <a:lnTo>
                      <a:pt x="198" y="708"/>
                    </a:lnTo>
                    <a:lnTo>
                      <a:pt x="28" y="793"/>
                    </a:lnTo>
                    <a:lnTo>
                      <a:pt x="0" y="878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198" y="935"/>
                    </a:lnTo>
                    <a:lnTo>
                      <a:pt x="226" y="850"/>
                    </a:lnTo>
                    <a:lnTo>
                      <a:pt x="255" y="907"/>
                    </a:lnTo>
                    <a:lnTo>
                      <a:pt x="340" y="907"/>
                    </a:lnTo>
                    <a:lnTo>
                      <a:pt x="425" y="850"/>
                    </a:lnTo>
                    <a:lnTo>
                      <a:pt x="482" y="878"/>
                    </a:lnTo>
                    <a:lnTo>
                      <a:pt x="482" y="850"/>
                    </a:lnTo>
                    <a:lnTo>
                      <a:pt x="510" y="793"/>
                    </a:lnTo>
                    <a:lnTo>
                      <a:pt x="567" y="793"/>
                    </a:lnTo>
                    <a:lnTo>
                      <a:pt x="680" y="850"/>
                    </a:lnTo>
                    <a:lnTo>
                      <a:pt x="822" y="850"/>
                    </a:lnTo>
                    <a:lnTo>
                      <a:pt x="850" y="822"/>
                    </a:lnTo>
                    <a:lnTo>
                      <a:pt x="935" y="822"/>
                    </a:lnTo>
                    <a:lnTo>
                      <a:pt x="964" y="850"/>
                    </a:lnTo>
                    <a:lnTo>
                      <a:pt x="1020" y="822"/>
                    </a:lnTo>
                    <a:lnTo>
                      <a:pt x="1049" y="737"/>
                    </a:lnTo>
                    <a:lnTo>
                      <a:pt x="1219" y="765"/>
                    </a:lnTo>
                    <a:lnTo>
                      <a:pt x="1247" y="737"/>
                    </a:lnTo>
                    <a:lnTo>
                      <a:pt x="1275" y="765"/>
                    </a:lnTo>
                    <a:lnTo>
                      <a:pt x="1360" y="765"/>
                    </a:lnTo>
                    <a:lnTo>
                      <a:pt x="1446" y="708"/>
                    </a:lnTo>
                    <a:lnTo>
                      <a:pt x="1474" y="737"/>
                    </a:lnTo>
                    <a:lnTo>
                      <a:pt x="1531" y="765"/>
                    </a:lnTo>
                    <a:lnTo>
                      <a:pt x="1616" y="708"/>
                    </a:lnTo>
                    <a:lnTo>
                      <a:pt x="1616" y="652"/>
                    </a:lnTo>
                    <a:lnTo>
                      <a:pt x="1729" y="567"/>
                    </a:lnTo>
                    <a:lnTo>
                      <a:pt x="1729" y="538"/>
                    </a:lnTo>
                    <a:lnTo>
                      <a:pt x="1644" y="538"/>
                    </a:lnTo>
                    <a:lnTo>
                      <a:pt x="1644" y="453"/>
                    </a:lnTo>
                    <a:lnTo>
                      <a:pt x="1616" y="425"/>
                    </a:lnTo>
                    <a:lnTo>
                      <a:pt x="1616" y="340"/>
                    </a:lnTo>
                    <a:lnTo>
                      <a:pt x="1559" y="311"/>
                    </a:lnTo>
                    <a:lnTo>
                      <a:pt x="1559" y="283"/>
                    </a:lnTo>
                    <a:lnTo>
                      <a:pt x="1701" y="198"/>
                    </a:lnTo>
                    <a:lnTo>
                      <a:pt x="1871" y="2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926" y="5818"/>
                <a:ext cx="199" cy="170"/>
              </a:xfrm>
              <a:custGeom>
                <a:avLst/>
                <a:gdLst>
                  <a:gd name="T0" fmla="*/ 170 w 199"/>
                  <a:gd name="T1" fmla="*/ 170 h 170"/>
                  <a:gd name="T2" fmla="*/ 114 w 199"/>
                  <a:gd name="T3" fmla="*/ 142 h 170"/>
                  <a:gd name="T4" fmla="*/ 57 w 199"/>
                  <a:gd name="T5" fmla="*/ 85 h 170"/>
                  <a:gd name="T6" fmla="*/ 0 w 199"/>
                  <a:gd name="T7" fmla="*/ 85 h 170"/>
                  <a:gd name="T8" fmla="*/ 0 w 199"/>
                  <a:gd name="T9" fmla="*/ 28 h 170"/>
                  <a:gd name="T10" fmla="*/ 57 w 199"/>
                  <a:gd name="T11" fmla="*/ 57 h 170"/>
                  <a:gd name="T12" fmla="*/ 114 w 199"/>
                  <a:gd name="T13" fmla="*/ 0 h 170"/>
                  <a:gd name="T14" fmla="*/ 114 w 199"/>
                  <a:gd name="T15" fmla="*/ 85 h 170"/>
                  <a:gd name="T16" fmla="*/ 142 w 199"/>
                  <a:gd name="T17" fmla="*/ 113 h 170"/>
                  <a:gd name="T18" fmla="*/ 199 w 199"/>
                  <a:gd name="T19" fmla="*/ 85 h 170"/>
                  <a:gd name="T20" fmla="*/ 170 w 199"/>
                  <a:gd name="T2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170">
                    <a:moveTo>
                      <a:pt x="170" y="170"/>
                    </a:moveTo>
                    <a:lnTo>
                      <a:pt x="114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57"/>
                    </a:lnTo>
                    <a:lnTo>
                      <a:pt x="114" y="0"/>
                    </a:lnTo>
                    <a:lnTo>
                      <a:pt x="114" y="85"/>
                    </a:lnTo>
                    <a:lnTo>
                      <a:pt x="142" y="113"/>
                    </a:lnTo>
                    <a:lnTo>
                      <a:pt x="199" y="85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1125" y="6130"/>
                <a:ext cx="85" cy="57"/>
              </a:xfrm>
              <a:custGeom>
                <a:avLst/>
                <a:gdLst>
                  <a:gd name="T0" fmla="*/ 0 w 85"/>
                  <a:gd name="T1" fmla="*/ 57 h 57"/>
                  <a:gd name="T2" fmla="*/ 0 w 85"/>
                  <a:gd name="T3" fmla="*/ 0 h 57"/>
                  <a:gd name="T4" fmla="*/ 85 w 85"/>
                  <a:gd name="T5" fmla="*/ 0 h 57"/>
                  <a:gd name="T6" fmla="*/ 85 w 85"/>
                  <a:gd name="T7" fmla="*/ 28 h 57"/>
                  <a:gd name="T8" fmla="*/ 56 w 85"/>
                  <a:gd name="T9" fmla="*/ 57 h 57"/>
                  <a:gd name="T10" fmla="*/ 0 w 85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57">
                    <a:moveTo>
                      <a:pt x="0" y="57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85" y="28"/>
                    </a:lnTo>
                    <a:lnTo>
                      <a:pt x="56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259" y="5449"/>
                <a:ext cx="510" cy="596"/>
              </a:xfrm>
              <a:custGeom>
                <a:avLst/>
                <a:gdLst>
                  <a:gd name="T0" fmla="*/ 0 w 510"/>
                  <a:gd name="T1" fmla="*/ 397 h 596"/>
                  <a:gd name="T2" fmla="*/ 0 w 510"/>
                  <a:gd name="T3" fmla="*/ 454 h 596"/>
                  <a:gd name="T4" fmla="*/ 85 w 510"/>
                  <a:gd name="T5" fmla="*/ 511 h 596"/>
                  <a:gd name="T6" fmla="*/ 141 w 510"/>
                  <a:gd name="T7" fmla="*/ 567 h 596"/>
                  <a:gd name="T8" fmla="*/ 198 w 510"/>
                  <a:gd name="T9" fmla="*/ 596 h 596"/>
                  <a:gd name="T10" fmla="*/ 340 w 510"/>
                  <a:gd name="T11" fmla="*/ 397 h 596"/>
                  <a:gd name="T12" fmla="*/ 340 w 510"/>
                  <a:gd name="T13" fmla="*/ 312 h 596"/>
                  <a:gd name="T14" fmla="*/ 453 w 510"/>
                  <a:gd name="T15" fmla="*/ 312 h 596"/>
                  <a:gd name="T16" fmla="*/ 453 w 510"/>
                  <a:gd name="T17" fmla="*/ 114 h 596"/>
                  <a:gd name="T18" fmla="*/ 510 w 510"/>
                  <a:gd name="T19" fmla="*/ 29 h 596"/>
                  <a:gd name="T20" fmla="*/ 453 w 510"/>
                  <a:gd name="T21" fmla="*/ 0 h 596"/>
                  <a:gd name="T22" fmla="*/ 425 w 510"/>
                  <a:gd name="T23" fmla="*/ 57 h 596"/>
                  <a:gd name="T24" fmla="*/ 368 w 510"/>
                  <a:gd name="T25" fmla="*/ 57 h 596"/>
                  <a:gd name="T26" fmla="*/ 283 w 510"/>
                  <a:gd name="T27" fmla="*/ 142 h 596"/>
                  <a:gd name="T28" fmla="*/ 255 w 510"/>
                  <a:gd name="T29" fmla="*/ 114 h 596"/>
                  <a:gd name="T30" fmla="*/ 141 w 510"/>
                  <a:gd name="T31" fmla="*/ 142 h 596"/>
                  <a:gd name="T32" fmla="*/ 141 w 510"/>
                  <a:gd name="T33" fmla="*/ 199 h 596"/>
                  <a:gd name="T34" fmla="*/ 85 w 510"/>
                  <a:gd name="T35" fmla="*/ 256 h 596"/>
                  <a:gd name="T36" fmla="*/ 113 w 510"/>
                  <a:gd name="T37" fmla="*/ 284 h 596"/>
                  <a:gd name="T38" fmla="*/ 56 w 510"/>
                  <a:gd name="T39" fmla="*/ 341 h 596"/>
                  <a:gd name="T40" fmla="*/ 0 w 510"/>
                  <a:gd name="T41" fmla="*/ 369 h 596"/>
                  <a:gd name="T42" fmla="*/ 0 w 510"/>
                  <a:gd name="T43" fmla="*/ 39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0" h="596">
                    <a:moveTo>
                      <a:pt x="0" y="397"/>
                    </a:moveTo>
                    <a:lnTo>
                      <a:pt x="0" y="454"/>
                    </a:lnTo>
                    <a:lnTo>
                      <a:pt x="85" y="511"/>
                    </a:lnTo>
                    <a:lnTo>
                      <a:pt x="141" y="567"/>
                    </a:lnTo>
                    <a:lnTo>
                      <a:pt x="198" y="596"/>
                    </a:lnTo>
                    <a:lnTo>
                      <a:pt x="340" y="397"/>
                    </a:lnTo>
                    <a:lnTo>
                      <a:pt x="340" y="312"/>
                    </a:lnTo>
                    <a:lnTo>
                      <a:pt x="453" y="312"/>
                    </a:lnTo>
                    <a:lnTo>
                      <a:pt x="453" y="114"/>
                    </a:lnTo>
                    <a:lnTo>
                      <a:pt x="510" y="29"/>
                    </a:lnTo>
                    <a:lnTo>
                      <a:pt x="453" y="0"/>
                    </a:lnTo>
                    <a:lnTo>
                      <a:pt x="425" y="57"/>
                    </a:lnTo>
                    <a:lnTo>
                      <a:pt x="368" y="57"/>
                    </a:lnTo>
                    <a:lnTo>
                      <a:pt x="283" y="142"/>
                    </a:lnTo>
                    <a:lnTo>
                      <a:pt x="255" y="114"/>
                    </a:lnTo>
                    <a:lnTo>
                      <a:pt x="141" y="142"/>
                    </a:lnTo>
                    <a:lnTo>
                      <a:pt x="141" y="199"/>
                    </a:lnTo>
                    <a:lnTo>
                      <a:pt x="85" y="256"/>
                    </a:lnTo>
                    <a:lnTo>
                      <a:pt x="113" y="284"/>
                    </a:lnTo>
                    <a:lnTo>
                      <a:pt x="56" y="341"/>
                    </a:lnTo>
                    <a:lnTo>
                      <a:pt x="0" y="369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117" y="4968"/>
                <a:ext cx="1049" cy="793"/>
              </a:xfrm>
              <a:custGeom>
                <a:avLst/>
                <a:gdLst>
                  <a:gd name="T0" fmla="*/ 652 w 1049"/>
                  <a:gd name="T1" fmla="*/ 510 h 793"/>
                  <a:gd name="T2" fmla="*/ 595 w 1049"/>
                  <a:gd name="T3" fmla="*/ 481 h 793"/>
                  <a:gd name="T4" fmla="*/ 567 w 1049"/>
                  <a:gd name="T5" fmla="*/ 538 h 793"/>
                  <a:gd name="T6" fmla="*/ 510 w 1049"/>
                  <a:gd name="T7" fmla="*/ 538 h 793"/>
                  <a:gd name="T8" fmla="*/ 425 w 1049"/>
                  <a:gd name="T9" fmla="*/ 623 h 793"/>
                  <a:gd name="T10" fmla="*/ 397 w 1049"/>
                  <a:gd name="T11" fmla="*/ 595 h 793"/>
                  <a:gd name="T12" fmla="*/ 283 w 1049"/>
                  <a:gd name="T13" fmla="*/ 623 h 793"/>
                  <a:gd name="T14" fmla="*/ 283 w 1049"/>
                  <a:gd name="T15" fmla="*/ 680 h 793"/>
                  <a:gd name="T16" fmla="*/ 227 w 1049"/>
                  <a:gd name="T17" fmla="*/ 737 h 793"/>
                  <a:gd name="T18" fmla="*/ 142 w 1049"/>
                  <a:gd name="T19" fmla="*/ 737 h 793"/>
                  <a:gd name="T20" fmla="*/ 85 w 1049"/>
                  <a:gd name="T21" fmla="*/ 793 h 793"/>
                  <a:gd name="T22" fmla="*/ 28 w 1049"/>
                  <a:gd name="T23" fmla="*/ 793 h 793"/>
                  <a:gd name="T24" fmla="*/ 57 w 1049"/>
                  <a:gd name="T25" fmla="*/ 652 h 793"/>
                  <a:gd name="T26" fmla="*/ 0 w 1049"/>
                  <a:gd name="T27" fmla="*/ 595 h 793"/>
                  <a:gd name="T28" fmla="*/ 28 w 1049"/>
                  <a:gd name="T29" fmla="*/ 567 h 793"/>
                  <a:gd name="T30" fmla="*/ 57 w 1049"/>
                  <a:gd name="T31" fmla="*/ 538 h 793"/>
                  <a:gd name="T32" fmla="*/ 85 w 1049"/>
                  <a:gd name="T33" fmla="*/ 481 h 793"/>
                  <a:gd name="T34" fmla="*/ 170 w 1049"/>
                  <a:gd name="T35" fmla="*/ 481 h 793"/>
                  <a:gd name="T36" fmla="*/ 198 w 1049"/>
                  <a:gd name="T37" fmla="*/ 453 h 793"/>
                  <a:gd name="T38" fmla="*/ 255 w 1049"/>
                  <a:gd name="T39" fmla="*/ 481 h 793"/>
                  <a:gd name="T40" fmla="*/ 255 w 1049"/>
                  <a:gd name="T41" fmla="*/ 453 h 793"/>
                  <a:gd name="T42" fmla="*/ 227 w 1049"/>
                  <a:gd name="T43" fmla="*/ 340 h 793"/>
                  <a:gd name="T44" fmla="*/ 255 w 1049"/>
                  <a:gd name="T45" fmla="*/ 283 h 793"/>
                  <a:gd name="T46" fmla="*/ 198 w 1049"/>
                  <a:gd name="T47" fmla="*/ 255 h 793"/>
                  <a:gd name="T48" fmla="*/ 227 w 1049"/>
                  <a:gd name="T49" fmla="*/ 170 h 793"/>
                  <a:gd name="T50" fmla="*/ 397 w 1049"/>
                  <a:gd name="T51" fmla="*/ 198 h 793"/>
                  <a:gd name="T52" fmla="*/ 425 w 1049"/>
                  <a:gd name="T53" fmla="*/ 170 h 793"/>
                  <a:gd name="T54" fmla="*/ 453 w 1049"/>
                  <a:gd name="T55" fmla="*/ 198 h 793"/>
                  <a:gd name="T56" fmla="*/ 538 w 1049"/>
                  <a:gd name="T57" fmla="*/ 198 h 793"/>
                  <a:gd name="T58" fmla="*/ 624 w 1049"/>
                  <a:gd name="T59" fmla="*/ 141 h 793"/>
                  <a:gd name="T60" fmla="*/ 652 w 1049"/>
                  <a:gd name="T61" fmla="*/ 170 h 793"/>
                  <a:gd name="T62" fmla="*/ 709 w 1049"/>
                  <a:gd name="T63" fmla="*/ 198 h 793"/>
                  <a:gd name="T64" fmla="*/ 794 w 1049"/>
                  <a:gd name="T65" fmla="*/ 141 h 793"/>
                  <a:gd name="T66" fmla="*/ 794 w 1049"/>
                  <a:gd name="T67" fmla="*/ 85 h 793"/>
                  <a:gd name="T68" fmla="*/ 907 w 1049"/>
                  <a:gd name="T69" fmla="*/ 0 h 793"/>
                  <a:gd name="T70" fmla="*/ 935 w 1049"/>
                  <a:gd name="T71" fmla="*/ 85 h 793"/>
                  <a:gd name="T72" fmla="*/ 992 w 1049"/>
                  <a:gd name="T73" fmla="*/ 113 h 793"/>
                  <a:gd name="T74" fmla="*/ 1049 w 1049"/>
                  <a:gd name="T75" fmla="*/ 170 h 793"/>
                  <a:gd name="T76" fmla="*/ 1049 w 1049"/>
                  <a:gd name="T77" fmla="*/ 311 h 793"/>
                  <a:gd name="T78" fmla="*/ 964 w 1049"/>
                  <a:gd name="T79" fmla="*/ 368 h 793"/>
                  <a:gd name="T80" fmla="*/ 652 w 1049"/>
                  <a:gd name="T81" fmla="*/ 51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9" h="793">
                    <a:moveTo>
                      <a:pt x="652" y="510"/>
                    </a:moveTo>
                    <a:lnTo>
                      <a:pt x="595" y="481"/>
                    </a:lnTo>
                    <a:lnTo>
                      <a:pt x="567" y="538"/>
                    </a:lnTo>
                    <a:lnTo>
                      <a:pt x="510" y="538"/>
                    </a:lnTo>
                    <a:lnTo>
                      <a:pt x="425" y="623"/>
                    </a:lnTo>
                    <a:lnTo>
                      <a:pt x="397" y="595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227" y="737"/>
                    </a:lnTo>
                    <a:lnTo>
                      <a:pt x="142" y="737"/>
                    </a:lnTo>
                    <a:lnTo>
                      <a:pt x="85" y="793"/>
                    </a:lnTo>
                    <a:lnTo>
                      <a:pt x="28" y="793"/>
                    </a:lnTo>
                    <a:lnTo>
                      <a:pt x="57" y="652"/>
                    </a:lnTo>
                    <a:lnTo>
                      <a:pt x="0" y="595"/>
                    </a:lnTo>
                    <a:lnTo>
                      <a:pt x="28" y="567"/>
                    </a:lnTo>
                    <a:lnTo>
                      <a:pt x="57" y="538"/>
                    </a:lnTo>
                    <a:lnTo>
                      <a:pt x="85" y="481"/>
                    </a:lnTo>
                    <a:lnTo>
                      <a:pt x="170" y="481"/>
                    </a:lnTo>
                    <a:lnTo>
                      <a:pt x="198" y="453"/>
                    </a:lnTo>
                    <a:lnTo>
                      <a:pt x="255" y="481"/>
                    </a:lnTo>
                    <a:lnTo>
                      <a:pt x="255" y="453"/>
                    </a:lnTo>
                    <a:lnTo>
                      <a:pt x="227" y="340"/>
                    </a:lnTo>
                    <a:lnTo>
                      <a:pt x="255" y="283"/>
                    </a:lnTo>
                    <a:lnTo>
                      <a:pt x="198" y="255"/>
                    </a:lnTo>
                    <a:lnTo>
                      <a:pt x="227" y="170"/>
                    </a:lnTo>
                    <a:lnTo>
                      <a:pt x="397" y="198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538" y="198"/>
                    </a:lnTo>
                    <a:lnTo>
                      <a:pt x="624" y="141"/>
                    </a:lnTo>
                    <a:lnTo>
                      <a:pt x="652" y="170"/>
                    </a:lnTo>
                    <a:lnTo>
                      <a:pt x="709" y="198"/>
                    </a:lnTo>
                    <a:lnTo>
                      <a:pt x="794" y="141"/>
                    </a:lnTo>
                    <a:lnTo>
                      <a:pt x="794" y="85"/>
                    </a:lnTo>
                    <a:lnTo>
                      <a:pt x="907" y="0"/>
                    </a:lnTo>
                    <a:lnTo>
                      <a:pt x="935" y="85"/>
                    </a:lnTo>
                    <a:lnTo>
                      <a:pt x="992" y="113"/>
                    </a:lnTo>
                    <a:lnTo>
                      <a:pt x="1049" y="170"/>
                    </a:lnTo>
                    <a:lnTo>
                      <a:pt x="1049" y="311"/>
                    </a:lnTo>
                    <a:lnTo>
                      <a:pt x="964" y="368"/>
                    </a:lnTo>
                    <a:lnTo>
                      <a:pt x="652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5" name="Freeform 295"/>
              <p:cNvSpPr>
                <a:spLocks/>
              </p:cNvSpPr>
              <p:nvPr/>
            </p:nvSpPr>
            <p:spPr bwMode="auto">
              <a:xfrm>
                <a:off x="1210" y="4287"/>
                <a:ext cx="567" cy="709"/>
              </a:xfrm>
              <a:custGeom>
                <a:avLst/>
                <a:gdLst>
                  <a:gd name="T0" fmla="*/ 28 w 567"/>
                  <a:gd name="T1" fmla="*/ 255 h 709"/>
                  <a:gd name="T2" fmla="*/ 0 w 567"/>
                  <a:gd name="T3" fmla="*/ 170 h 709"/>
                  <a:gd name="T4" fmla="*/ 85 w 567"/>
                  <a:gd name="T5" fmla="*/ 142 h 709"/>
                  <a:gd name="T6" fmla="*/ 283 w 567"/>
                  <a:gd name="T7" fmla="*/ 0 h 709"/>
                  <a:gd name="T8" fmla="*/ 311 w 567"/>
                  <a:gd name="T9" fmla="*/ 85 h 709"/>
                  <a:gd name="T10" fmla="*/ 397 w 567"/>
                  <a:gd name="T11" fmla="*/ 85 h 709"/>
                  <a:gd name="T12" fmla="*/ 425 w 567"/>
                  <a:gd name="T13" fmla="*/ 85 h 709"/>
                  <a:gd name="T14" fmla="*/ 482 w 567"/>
                  <a:gd name="T15" fmla="*/ 142 h 709"/>
                  <a:gd name="T16" fmla="*/ 482 w 567"/>
                  <a:gd name="T17" fmla="*/ 199 h 709"/>
                  <a:gd name="T18" fmla="*/ 425 w 567"/>
                  <a:gd name="T19" fmla="*/ 227 h 709"/>
                  <a:gd name="T20" fmla="*/ 453 w 567"/>
                  <a:gd name="T21" fmla="*/ 284 h 709"/>
                  <a:gd name="T22" fmla="*/ 510 w 567"/>
                  <a:gd name="T23" fmla="*/ 312 h 709"/>
                  <a:gd name="T24" fmla="*/ 538 w 567"/>
                  <a:gd name="T25" fmla="*/ 340 h 709"/>
                  <a:gd name="T26" fmla="*/ 567 w 567"/>
                  <a:gd name="T27" fmla="*/ 454 h 709"/>
                  <a:gd name="T28" fmla="*/ 510 w 567"/>
                  <a:gd name="T29" fmla="*/ 454 h 709"/>
                  <a:gd name="T30" fmla="*/ 510 w 567"/>
                  <a:gd name="T31" fmla="*/ 510 h 709"/>
                  <a:gd name="T32" fmla="*/ 482 w 567"/>
                  <a:gd name="T33" fmla="*/ 567 h 709"/>
                  <a:gd name="T34" fmla="*/ 482 w 567"/>
                  <a:gd name="T35" fmla="*/ 624 h 709"/>
                  <a:gd name="T36" fmla="*/ 397 w 567"/>
                  <a:gd name="T37" fmla="*/ 652 h 709"/>
                  <a:gd name="T38" fmla="*/ 397 w 567"/>
                  <a:gd name="T39" fmla="*/ 595 h 709"/>
                  <a:gd name="T40" fmla="*/ 311 w 567"/>
                  <a:gd name="T41" fmla="*/ 595 h 709"/>
                  <a:gd name="T42" fmla="*/ 283 w 567"/>
                  <a:gd name="T43" fmla="*/ 567 h 709"/>
                  <a:gd name="T44" fmla="*/ 255 w 567"/>
                  <a:gd name="T45" fmla="*/ 595 h 709"/>
                  <a:gd name="T46" fmla="*/ 255 w 567"/>
                  <a:gd name="T47" fmla="*/ 652 h 709"/>
                  <a:gd name="T48" fmla="*/ 198 w 567"/>
                  <a:gd name="T49" fmla="*/ 709 h 709"/>
                  <a:gd name="T50" fmla="*/ 141 w 567"/>
                  <a:gd name="T51" fmla="*/ 709 h 709"/>
                  <a:gd name="T52" fmla="*/ 141 w 567"/>
                  <a:gd name="T53" fmla="*/ 681 h 709"/>
                  <a:gd name="T54" fmla="*/ 198 w 567"/>
                  <a:gd name="T55" fmla="*/ 652 h 709"/>
                  <a:gd name="T56" fmla="*/ 170 w 567"/>
                  <a:gd name="T57" fmla="*/ 624 h 709"/>
                  <a:gd name="T58" fmla="*/ 198 w 567"/>
                  <a:gd name="T59" fmla="*/ 595 h 709"/>
                  <a:gd name="T60" fmla="*/ 141 w 567"/>
                  <a:gd name="T61" fmla="*/ 567 h 709"/>
                  <a:gd name="T62" fmla="*/ 198 w 567"/>
                  <a:gd name="T63" fmla="*/ 510 h 709"/>
                  <a:gd name="T64" fmla="*/ 226 w 567"/>
                  <a:gd name="T65" fmla="*/ 510 h 709"/>
                  <a:gd name="T66" fmla="*/ 255 w 567"/>
                  <a:gd name="T67" fmla="*/ 482 h 709"/>
                  <a:gd name="T68" fmla="*/ 141 w 567"/>
                  <a:gd name="T69" fmla="*/ 482 h 709"/>
                  <a:gd name="T70" fmla="*/ 255 w 567"/>
                  <a:gd name="T71" fmla="*/ 425 h 709"/>
                  <a:gd name="T72" fmla="*/ 255 w 567"/>
                  <a:gd name="T73" fmla="*/ 397 h 709"/>
                  <a:gd name="T74" fmla="*/ 170 w 567"/>
                  <a:gd name="T75" fmla="*/ 397 h 709"/>
                  <a:gd name="T76" fmla="*/ 226 w 567"/>
                  <a:gd name="T77" fmla="*/ 340 h 709"/>
                  <a:gd name="T78" fmla="*/ 198 w 567"/>
                  <a:gd name="T79" fmla="*/ 312 h 709"/>
                  <a:gd name="T80" fmla="*/ 141 w 567"/>
                  <a:gd name="T81" fmla="*/ 340 h 709"/>
                  <a:gd name="T82" fmla="*/ 113 w 567"/>
                  <a:gd name="T83" fmla="*/ 397 h 709"/>
                  <a:gd name="T84" fmla="*/ 113 w 567"/>
                  <a:gd name="T85" fmla="*/ 340 h 709"/>
                  <a:gd name="T86" fmla="*/ 28 w 567"/>
                  <a:gd name="T87" fmla="*/ 255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7" h="709">
                    <a:moveTo>
                      <a:pt x="28" y="255"/>
                    </a:moveTo>
                    <a:lnTo>
                      <a:pt x="0" y="170"/>
                    </a:lnTo>
                    <a:lnTo>
                      <a:pt x="85" y="142"/>
                    </a:lnTo>
                    <a:lnTo>
                      <a:pt x="283" y="0"/>
                    </a:lnTo>
                    <a:lnTo>
                      <a:pt x="311" y="85"/>
                    </a:lnTo>
                    <a:lnTo>
                      <a:pt x="397" y="85"/>
                    </a:lnTo>
                    <a:lnTo>
                      <a:pt x="425" y="85"/>
                    </a:lnTo>
                    <a:lnTo>
                      <a:pt x="482" y="142"/>
                    </a:lnTo>
                    <a:lnTo>
                      <a:pt x="482" y="199"/>
                    </a:lnTo>
                    <a:lnTo>
                      <a:pt x="425" y="227"/>
                    </a:lnTo>
                    <a:lnTo>
                      <a:pt x="453" y="284"/>
                    </a:lnTo>
                    <a:lnTo>
                      <a:pt x="510" y="312"/>
                    </a:lnTo>
                    <a:lnTo>
                      <a:pt x="538" y="340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482" y="567"/>
                    </a:lnTo>
                    <a:lnTo>
                      <a:pt x="482" y="624"/>
                    </a:lnTo>
                    <a:lnTo>
                      <a:pt x="397" y="652"/>
                    </a:lnTo>
                    <a:lnTo>
                      <a:pt x="397" y="595"/>
                    </a:lnTo>
                    <a:lnTo>
                      <a:pt x="311" y="595"/>
                    </a:lnTo>
                    <a:lnTo>
                      <a:pt x="283" y="567"/>
                    </a:lnTo>
                    <a:lnTo>
                      <a:pt x="255" y="595"/>
                    </a:lnTo>
                    <a:lnTo>
                      <a:pt x="255" y="652"/>
                    </a:lnTo>
                    <a:lnTo>
                      <a:pt x="198" y="709"/>
                    </a:lnTo>
                    <a:lnTo>
                      <a:pt x="141" y="709"/>
                    </a:lnTo>
                    <a:lnTo>
                      <a:pt x="141" y="681"/>
                    </a:lnTo>
                    <a:lnTo>
                      <a:pt x="198" y="652"/>
                    </a:lnTo>
                    <a:lnTo>
                      <a:pt x="170" y="624"/>
                    </a:lnTo>
                    <a:lnTo>
                      <a:pt x="198" y="595"/>
                    </a:lnTo>
                    <a:lnTo>
                      <a:pt x="141" y="567"/>
                    </a:lnTo>
                    <a:lnTo>
                      <a:pt x="198" y="510"/>
                    </a:lnTo>
                    <a:lnTo>
                      <a:pt x="226" y="510"/>
                    </a:lnTo>
                    <a:lnTo>
                      <a:pt x="255" y="482"/>
                    </a:lnTo>
                    <a:lnTo>
                      <a:pt x="141" y="482"/>
                    </a:lnTo>
                    <a:lnTo>
                      <a:pt x="255" y="425"/>
                    </a:lnTo>
                    <a:lnTo>
                      <a:pt x="255" y="397"/>
                    </a:lnTo>
                    <a:lnTo>
                      <a:pt x="170" y="397"/>
                    </a:lnTo>
                    <a:lnTo>
                      <a:pt x="226" y="340"/>
                    </a:lnTo>
                    <a:lnTo>
                      <a:pt x="198" y="312"/>
                    </a:lnTo>
                    <a:lnTo>
                      <a:pt x="141" y="340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28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7" name="Freeform 297"/>
              <p:cNvSpPr>
                <a:spLocks/>
              </p:cNvSpPr>
              <p:nvPr/>
            </p:nvSpPr>
            <p:spPr bwMode="auto">
              <a:xfrm>
                <a:off x="76" y="4457"/>
                <a:ext cx="1162" cy="709"/>
              </a:xfrm>
              <a:custGeom>
                <a:avLst/>
                <a:gdLst>
                  <a:gd name="T0" fmla="*/ 1134 w 1162"/>
                  <a:gd name="T1" fmla="*/ 0 h 709"/>
                  <a:gd name="T2" fmla="*/ 1162 w 1162"/>
                  <a:gd name="T3" fmla="*/ 85 h 709"/>
                  <a:gd name="T4" fmla="*/ 1134 w 1162"/>
                  <a:gd name="T5" fmla="*/ 114 h 709"/>
                  <a:gd name="T6" fmla="*/ 1162 w 1162"/>
                  <a:gd name="T7" fmla="*/ 170 h 709"/>
                  <a:gd name="T8" fmla="*/ 1077 w 1162"/>
                  <a:gd name="T9" fmla="*/ 170 h 709"/>
                  <a:gd name="T10" fmla="*/ 1020 w 1162"/>
                  <a:gd name="T11" fmla="*/ 255 h 709"/>
                  <a:gd name="T12" fmla="*/ 992 w 1162"/>
                  <a:gd name="T13" fmla="*/ 170 h 709"/>
                  <a:gd name="T14" fmla="*/ 907 w 1162"/>
                  <a:gd name="T15" fmla="*/ 284 h 709"/>
                  <a:gd name="T16" fmla="*/ 850 w 1162"/>
                  <a:gd name="T17" fmla="*/ 312 h 709"/>
                  <a:gd name="T18" fmla="*/ 793 w 1162"/>
                  <a:gd name="T19" fmla="*/ 369 h 709"/>
                  <a:gd name="T20" fmla="*/ 708 w 1162"/>
                  <a:gd name="T21" fmla="*/ 369 h 709"/>
                  <a:gd name="T22" fmla="*/ 680 w 1162"/>
                  <a:gd name="T23" fmla="*/ 397 h 709"/>
                  <a:gd name="T24" fmla="*/ 567 w 1162"/>
                  <a:gd name="T25" fmla="*/ 425 h 709"/>
                  <a:gd name="T26" fmla="*/ 538 w 1162"/>
                  <a:gd name="T27" fmla="*/ 482 h 709"/>
                  <a:gd name="T28" fmla="*/ 482 w 1162"/>
                  <a:gd name="T29" fmla="*/ 511 h 709"/>
                  <a:gd name="T30" fmla="*/ 453 w 1162"/>
                  <a:gd name="T31" fmla="*/ 567 h 709"/>
                  <a:gd name="T32" fmla="*/ 368 w 1162"/>
                  <a:gd name="T33" fmla="*/ 624 h 709"/>
                  <a:gd name="T34" fmla="*/ 283 w 1162"/>
                  <a:gd name="T35" fmla="*/ 624 h 709"/>
                  <a:gd name="T36" fmla="*/ 283 w 1162"/>
                  <a:gd name="T37" fmla="*/ 567 h 709"/>
                  <a:gd name="T38" fmla="*/ 340 w 1162"/>
                  <a:gd name="T39" fmla="*/ 539 h 709"/>
                  <a:gd name="T40" fmla="*/ 340 w 1162"/>
                  <a:gd name="T41" fmla="*/ 511 h 709"/>
                  <a:gd name="T42" fmla="*/ 283 w 1162"/>
                  <a:gd name="T43" fmla="*/ 511 h 709"/>
                  <a:gd name="T44" fmla="*/ 113 w 1162"/>
                  <a:gd name="T45" fmla="*/ 624 h 709"/>
                  <a:gd name="T46" fmla="*/ 141 w 1162"/>
                  <a:gd name="T47" fmla="*/ 652 h 709"/>
                  <a:gd name="T48" fmla="*/ 28 w 1162"/>
                  <a:gd name="T49" fmla="*/ 709 h 709"/>
                  <a:gd name="T50" fmla="*/ 0 w 1162"/>
                  <a:gd name="T51" fmla="*/ 709 h 709"/>
                  <a:gd name="T52" fmla="*/ 85 w 1162"/>
                  <a:gd name="T53" fmla="*/ 596 h 709"/>
                  <a:gd name="T54" fmla="*/ 226 w 1162"/>
                  <a:gd name="T55" fmla="*/ 511 h 709"/>
                  <a:gd name="T56" fmla="*/ 255 w 1162"/>
                  <a:gd name="T57" fmla="*/ 454 h 709"/>
                  <a:gd name="T58" fmla="*/ 368 w 1162"/>
                  <a:gd name="T59" fmla="*/ 369 h 709"/>
                  <a:gd name="T60" fmla="*/ 368 w 1162"/>
                  <a:gd name="T61" fmla="*/ 454 h 709"/>
                  <a:gd name="T62" fmla="*/ 425 w 1162"/>
                  <a:gd name="T63" fmla="*/ 454 h 709"/>
                  <a:gd name="T64" fmla="*/ 425 w 1162"/>
                  <a:gd name="T65" fmla="*/ 369 h 709"/>
                  <a:gd name="T66" fmla="*/ 482 w 1162"/>
                  <a:gd name="T67" fmla="*/ 425 h 709"/>
                  <a:gd name="T68" fmla="*/ 510 w 1162"/>
                  <a:gd name="T69" fmla="*/ 425 h 709"/>
                  <a:gd name="T70" fmla="*/ 510 w 1162"/>
                  <a:gd name="T71" fmla="*/ 369 h 709"/>
                  <a:gd name="T72" fmla="*/ 453 w 1162"/>
                  <a:gd name="T73" fmla="*/ 340 h 709"/>
                  <a:gd name="T74" fmla="*/ 482 w 1162"/>
                  <a:gd name="T75" fmla="*/ 312 h 709"/>
                  <a:gd name="T76" fmla="*/ 567 w 1162"/>
                  <a:gd name="T77" fmla="*/ 369 h 709"/>
                  <a:gd name="T78" fmla="*/ 538 w 1162"/>
                  <a:gd name="T79" fmla="*/ 255 h 709"/>
                  <a:gd name="T80" fmla="*/ 567 w 1162"/>
                  <a:gd name="T81" fmla="*/ 255 h 709"/>
                  <a:gd name="T82" fmla="*/ 595 w 1162"/>
                  <a:gd name="T83" fmla="*/ 312 h 709"/>
                  <a:gd name="T84" fmla="*/ 623 w 1162"/>
                  <a:gd name="T85" fmla="*/ 284 h 709"/>
                  <a:gd name="T86" fmla="*/ 595 w 1162"/>
                  <a:gd name="T87" fmla="*/ 227 h 709"/>
                  <a:gd name="T88" fmla="*/ 623 w 1162"/>
                  <a:gd name="T89" fmla="*/ 227 h 709"/>
                  <a:gd name="T90" fmla="*/ 652 w 1162"/>
                  <a:gd name="T91" fmla="*/ 199 h 709"/>
                  <a:gd name="T92" fmla="*/ 680 w 1162"/>
                  <a:gd name="T93" fmla="*/ 284 h 709"/>
                  <a:gd name="T94" fmla="*/ 737 w 1162"/>
                  <a:gd name="T95" fmla="*/ 284 h 709"/>
                  <a:gd name="T96" fmla="*/ 708 w 1162"/>
                  <a:gd name="T97" fmla="*/ 227 h 709"/>
                  <a:gd name="T98" fmla="*/ 765 w 1162"/>
                  <a:gd name="T99" fmla="*/ 199 h 709"/>
                  <a:gd name="T100" fmla="*/ 822 w 1162"/>
                  <a:gd name="T101" fmla="*/ 255 h 709"/>
                  <a:gd name="T102" fmla="*/ 878 w 1162"/>
                  <a:gd name="T103" fmla="*/ 255 h 709"/>
                  <a:gd name="T104" fmla="*/ 878 w 1162"/>
                  <a:gd name="T105" fmla="*/ 142 h 709"/>
                  <a:gd name="T106" fmla="*/ 1134 w 1162"/>
                  <a:gd name="T10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2" h="709">
                    <a:moveTo>
                      <a:pt x="1134" y="0"/>
                    </a:moveTo>
                    <a:lnTo>
                      <a:pt x="1162" y="85"/>
                    </a:lnTo>
                    <a:lnTo>
                      <a:pt x="1134" y="114"/>
                    </a:lnTo>
                    <a:lnTo>
                      <a:pt x="1162" y="170"/>
                    </a:lnTo>
                    <a:lnTo>
                      <a:pt x="1077" y="170"/>
                    </a:lnTo>
                    <a:lnTo>
                      <a:pt x="1020" y="255"/>
                    </a:lnTo>
                    <a:lnTo>
                      <a:pt x="992" y="170"/>
                    </a:lnTo>
                    <a:lnTo>
                      <a:pt x="907" y="284"/>
                    </a:lnTo>
                    <a:lnTo>
                      <a:pt x="850" y="312"/>
                    </a:lnTo>
                    <a:lnTo>
                      <a:pt x="793" y="369"/>
                    </a:lnTo>
                    <a:lnTo>
                      <a:pt x="708" y="369"/>
                    </a:lnTo>
                    <a:lnTo>
                      <a:pt x="680" y="397"/>
                    </a:lnTo>
                    <a:lnTo>
                      <a:pt x="567" y="425"/>
                    </a:lnTo>
                    <a:lnTo>
                      <a:pt x="538" y="482"/>
                    </a:lnTo>
                    <a:lnTo>
                      <a:pt x="482" y="511"/>
                    </a:lnTo>
                    <a:lnTo>
                      <a:pt x="453" y="567"/>
                    </a:lnTo>
                    <a:lnTo>
                      <a:pt x="368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39"/>
                    </a:lnTo>
                    <a:lnTo>
                      <a:pt x="340" y="511"/>
                    </a:lnTo>
                    <a:lnTo>
                      <a:pt x="283" y="511"/>
                    </a:lnTo>
                    <a:lnTo>
                      <a:pt x="113" y="624"/>
                    </a:lnTo>
                    <a:lnTo>
                      <a:pt x="141" y="652"/>
                    </a:lnTo>
                    <a:lnTo>
                      <a:pt x="28" y="709"/>
                    </a:lnTo>
                    <a:lnTo>
                      <a:pt x="0" y="709"/>
                    </a:lnTo>
                    <a:lnTo>
                      <a:pt x="85" y="596"/>
                    </a:lnTo>
                    <a:lnTo>
                      <a:pt x="226" y="511"/>
                    </a:lnTo>
                    <a:lnTo>
                      <a:pt x="255" y="454"/>
                    </a:lnTo>
                    <a:lnTo>
                      <a:pt x="368" y="369"/>
                    </a:lnTo>
                    <a:lnTo>
                      <a:pt x="368" y="454"/>
                    </a:lnTo>
                    <a:lnTo>
                      <a:pt x="425" y="454"/>
                    </a:lnTo>
                    <a:lnTo>
                      <a:pt x="425" y="369"/>
                    </a:lnTo>
                    <a:lnTo>
                      <a:pt x="482" y="425"/>
                    </a:lnTo>
                    <a:lnTo>
                      <a:pt x="510" y="425"/>
                    </a:lnTo>
                    <a:lnTo>
                      <a:pt x="510" y="369"/>
                    </a:lnTo>
                    <a:lnTo>
                      <a:pt x="453" y="340"/>
                    </a:lnTo>
                    <a:lnTo>
                      <a:pt x="482" y="312"/>
                    </a:lnTo>
                    <a:lnTo>
                      <a:pt x="567" y="369"/>
                    </a:lnTo>
                    <a:lnTo>
                      <a:pt x="538" y="255"/>
                    </a:lnTo>
                    <a:lnTo>
                      <a:pt x="567" y="255"/>
                    </a:lnTo>
                    <a:lnTo>
                      <a:pt x="595" y="312"/>
                    </a:lnTo>
                    <a:lnTo>
                      <a:pt x="623" y="284"/>
                    </a:lnTo>
                    <a:lnTo>
                      <a:pt x="595" y="227"/>
                    </a:lnTo>
                    <a:lnTo>
                      <a:pt x="623" y="227"/>
                    </a:lnTo>
                    <a:lnTo>
                      <a:pt x="652" y="199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08" y="227"/>
                    </a:lnTo>
                    <a:lnTo>
                      <a:pt x="765" y="199"/>
                    </a:lnTo>
                    <a:lnTo>
                      <a:pt x="822" y="255"/>
                    </a:lnTo>
                    <a:lnTo>
                      <a:pt x="878" y="255"/>
                    </a:lnTo>
                    <a:lnTo>
                      <a:pt x="878" y="142"/>
                    </a:lnTo>
                    <a:lnTo>
                      <a:pt x="113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1408" y="5194"/>
                <a:ext cx="964" cy="1248"/>
              </a:xfrm>
              <a:custGeom>
                <a:avLst/>
                <a:gdLst>
                  <a:gd name="T0" fmla="*/ 851 w 964"/>
                  <a:gd name="T1" fmla="*/ 624 h 1248"/>
                  <a:gd name="T2" fmla="*/ 964 w 964"/>
                  <a:gd name="T3" fmla="*/ 539 h 1248"/>
                  <a:gd name="T4" fmla="*/ 851 w 964"/>
                  <a:gd name="T5" fmla="*/ 511 h 1248"/>
                  <a:gd name="T6" fmla="*/ 737 w 964"/>
                  <a:gd name="T7" fmla="*/ 567 h 1248"/>
                  <a:gd name="T8" fmla="*/ 709 w 964"/>
                  <a:gd name="T9" fmla="*/ 369 h 1248"/>
                  <a:gd name="T10" fmla="*/ 794 w 964"/>
                  <a:gd name="T11" fmla="*/ 255 h 1248"/>
                  <a:gd name="T12" fmla="*/ 907 w 964"/>
                  <a:gd name="T13" fmla="*/ 227 h 1248"/>
                  <a:gd name="T14" fmla="*/ 964 w 964"/>
                  <a:gd name="T15" fmla="*/ 227 h 1248"/>
                  <a:gd name="T16" fmla="*/ 964 w 964"/>
                  <a:gd name="T17" fmla="*/ 57 h 1248"/>
                  <a:gd name="T18" fmla="*/ 851 w 964"/>
                  <a:gd name="T19" fmla="*/ 57 h 1248"/>
                  <a:gd name="T20" fmla="*/ 822 w 964"/>
                  <a:gd name="T21" fmla="*/ 29 h 1248"/>
                  <a:gd name="T22" fmla="*/ 709 w 964"/>
                  <a:gd name="T23" fmla="*/ 57 h 1248"/>
                  <a:gd name="T24" fmla="*/ 454 w 964"/>
                  <a:gd name="T25" fmla="*/ 0 h 1248"/>
                  <a:gd name="T26" fmla="*/ 369 w 964"/>
                  <a:gd name="T27" fmla="*/ 57 h 1248"/>
                  <a:gd name="T28" fmla="*/ 425 w 964"/>
                  <a:gd name="T29" fmla="*/ 85 h 1248"/>
                  <a:gd name="T30" fmla="*/ 454 w 964"/>
                  <a:gd name="T31" fmla="*/ 142 h 1248"/>
                  <a:gd name="T32" fmla="*/ 284 w 964"/>
                  <a:gd name="T33" fmla="*/ 199 h 1248"/>
                  <a:gd name="T34" fmla="*/ 284 w 964"/>
                  <a:gd name="T35" fmla="*/ 312 h 1248"/>
                  <a:gd name="T36" fmla="*/ 340 w 964"/>
                  <a:gd name="T37" fmla="*/ 284 h 1248"/>
                  <a:gd name="T38" fmla="*/ 369 w 964"/>
                  <a:gd name="T39" fmla="*/ 341 h 1248"/>
                  <a:gd name="T40" fmla="*/ 425 w 964"/>
                  <a:gd name="T41" fmla="*/ 312 h 1248"/>
                  <a:gd name="T42" fmla="*/ 482 w 964"/>
                  <a:gd name="T43" fmla="*/ 341 h 1248"/>
                  <a:gd name="T44" fmla="*/ 482 w 964"/>
                  <a:gd name="T45" fmla="*/ 426 h 1248"/>
                  <a:gd name="T46" fmla="*/ 539 w 964"/>
                  <a:gd name="T47" fmla="*/ 482 h 1248"/>
                  <a:gd name="T48" fmla="*/ 510 w 964"/>
                  <a:gd name="T49" fmla="*/ 511 h 1248"/>
                  <a:gd name="T50" fmla="*/ 397 w 964"/>
                  <a:gd name="T51" fmla="*/ 567 h 1248"/>
                  <a:gd name="T52" fmla="*/ 397 w 964"/>
                  <a:gd name="T53" fmla="*/ 624 h 1248"/>
                  <a:gd name="T54" fmla="*/ 340 w 964"/>
                  <a:gd name="T55" fmla="*/ 652 h 1248"/>
                  <a:gd name="T56" fmla="*/ 284 w 964"/>
                  <a:gd name="T57" fmla="*/ 681 h 1248"/>
                  <a:gd name="T58" fmla="*/ 284 w 964"/>
                  <a:gd name="T59" fmla="*/ 624 h 1248"/>
                  <a:gd name="T60" fmla="*/ 227 w 964"/>
                  <a:gd name="T61" fmla="*/ 624 h 1248"/>
                  <a:gd name="T62" fmla="*/ 199 w 964"/>
                  <a:gd name="T63" fmla="*/ 539 h 1248"/>
                  <a:gd name="T64" fmla="*/ 0 w 964"/>
                  <a:gd name="T65" fmla="*/ 539 h 1248"/>
                  <a:gd name="T66" fmla="*/ 28 w 964"/>
                  <a:gd name="T67" fmla="*/ 624 h 1248"/>
                  <a:gd name="T68" fmla="*/ 28 w 964"/>
                  <a:gd name="T69" fmla="*/ 567 h 1248"/>
                  <a:gd name="T70" fmla="*/ 142 w 964"/>
                  <a:gd name="T71" fmla="*/ 624 h 1248"/>
                  <a:gd name="T72" fmla="*/ 199 w 964"/>
                  <a:gd name="T73" fmla="*/ 709 h 1248"/>
                  <a:gd name="T74" fmla="*/ 170 w 964"/>
                  <a:gd name="T75" fmla="*/ 709 h 1248"/>
                  <a:gd name="T76" fmla="*/ 113 w 964"/>
                  <a:gd name="T77" fmla="*/ 766 h 1248"/>
                  <a:gd name="T78" fmla="*/ 142 w 964"/>
                  <a:gd name="T79" fmla="*/ 822 h 1248"/>
                  <a:gd name="T80" fmla="*/ 199 w 964"/>
                  <a:gd name="T81" fmla="*/ 822 h 1248"/>
                  <a:gd name="T82" fmla="*/ 369 w 964"/>
                  <a:gd name="T83" fmla="*/ 908 h 1248"/>
                  <a:gd name="T84" fmla="*/ 255 w 964"/>
                  <a:gd name="T85" fmla="*/ 851 h 1248"/>
                  <a:gd name="T86" fmla="*/ 255 w 964"/>
                  <a:gd name="T87" fmla="*/ 964 h 1248"/>
                  <a:gd name="T88" fmla="*/ 227 w 964"/>
                  <a:gd name="T89" fmla="*/ 1021 h 1248"/>
                  <a:gd name="T90" fmla="*/ 227 w 964"/>
                  <a:gd name="T91" fmla="*/ 1106 h 1248"/>
                  <a:gd name="T92" fmla="*/ 312 w 964"/>
                  <a:gd name="T93" fmla="*/ 1078 h 1248"/>
                  <a:gd name="T94" fmla="*/ 227 w 964"/>
                  <a:gd name="T95" fmla="*/ 1134 h 1248"/>
                  <a:gd name="T96" fmla="*/ 113 w 964"/>
                  <a:gd name="T97" fmla="*/ 1106 h 1248"/>
                  <a:gd name="T98" fmla="*/ 0 w 964"/>
                  <a:gd name="T99" fmla="*/ 1191 h 1248"/>
                  <a:gd name="T100" fmla="*/ 85 w 964"/>
                  <a:gd name="T101" fmla="*/ 1134 h 1248"/>
                  <a:gd name="T102" fmla="*/ 227 w 964"/>
                  <a:gd name="T103" fmla="*/ 1163 h 1248"/>
                  <a:gd name="T104" fmla="*/ 397 w 964"/>
                  <a:gd name="T105" fmla="*/ 1248 h 1248"/>
                  <a:gd name="T106" fmla="*/ 539 w 964"/>
                  <a:gd name="T107" fmla="*/ 1219 h 1248"/>
                  <a:gd name="T108" fmla="*/ 652 w 964"/>
                  <a:gd name="T109" fmla="*/ 1191 h 1248"/>
                  <a:gd name="T110" fmla="*/ 851 w 964"/>
                  <a:gd name="T111" fmla="*/ 1134 h 1248"/>
                  <a:gd name="T112" fmla="*/ 964 w 964"/>
                  <a:gd name="T113" fmla="*/ 1106 h 1248"/>
                  <a:gd name="T114" fmla="*/ 879 w 964"/>
                  <a:gd name="T115" fmla="*/ 936 h 1248"/>
                  <a:gd name="T116" fmla="*/ 822 w 964"/>
                  <a:gd name="T117" fmla="*/ 851 h 1248"/>
                  <a:gd name="T118" fmla="*/ 737 w 964"/>
                  <a:gd name="T119" fmla="*/ 709 h 1248"/>
                  <a:gd name="T120" fmla="*/ 822 w 964"/>
                  <a:gd name="T121" fmla="*/ 62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4" h="1248">
                    <a:moveTo>
                      <a:pt x="851" y="709"/>
                    </a:moveTo>
                    <a:lnTo>
                      <a:pt x="851" y="624"/>
                    </a:lnTo>
                    <a:lnTo>
                      <a:pt x="907" y="596"/>
                    </a:lnTo>
                    <a:lnTo>
                      <a:pt x="964" y="539"/>
                    </a:lnTo>
                    <a:lnTo>
                      <a:pt x="936" y="511"/>
                    </a:lnTo>
                    <a:lnTo>
                      <a:pt x="851" y="511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66" y="426"/>
                    </a:lnTo>
                    <a:lnTo>
                      <a:pt x="709" y="369"/>
                    </a:lnTo>
                    <a:lnTo>
                      <a:pt x="766" y="312"/>
                    </a:lnTo>
                    <a:lnTo>
                      <a:pt x="794" y="255"/>
                    </a:lnTo>
                    <a:lnTo>
                      <a:pt x="879" y="255"/>
                    </a:lnTo>
                    <a:lnTo>
                      <a:pt x="907" y="227"/>
                    </a:lnTo>
                    <a:lnTo>
                      <a:pt x="964" y="255"/>
                    </a:lnTo>
                    <a:lnTo>
                      <a:pt x="964" y="227"/>
                    </a:lnTo>
                    <a:lnTo>
                      <a:pt x="936" y="114"/>
                    </a:lnTo>
                    <a:lnTo>
                      <a:pt x="964" y="57"/>
                    </a:lnTo>
                    <a:lnTo>
                      <a:pt x="907" y="29"/>
                    </a:lnTo>
                    <a:lnTo>
                      <a:pt x="851" y="57"/>
                    </a:lnTo>
                    <a:lnTo>
                      <a:pt x="794" y="29"/>
                    </a:lnTo>
                    <a:lnTo>
                      <a:pt x="822" y="29"/>
                    </a:lnTo>
                    <a:lnTo>
                      <a:pt x="737" y="29"/>
                    </a:lnTo>
                    <a:lnTo>
                      <a:pt x="709" y="57"/>
                    </a:lnTo>
                    <a:lnTo>
                      <a:pt x="567" y="57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69" y="57"/>
                    </a:lnTo>
                    <a:lnTo>
                      <a:pt x="369" y="85"/>
                    </a:lnTo>
                    <a:lnTo>
                      <a:pt x="425" y="85"/>
                    </a:lnTo>
                    <a:lnTo>
                      <a:pt x="454" y="114"/>
                    </a:lnTo>
                    <a:lnTo>
                      <a:pt x="454" y="142"/>
                    </a:lnTo>
                    <a:lnTo>
                      <a:pt x="397" y="114"/>
                    </a:lnTo>
                    <a:lnTo>
                      <a:pt x="284" y="199"/>
                    </a:lnTo>
                    <a:lnTo>
                      <a:pt x="255" y="341"/>
                    </a:lnTo>
                    <a:lnTo>
                      <a:pt x="284" y="312"/>
                    </a:lnTo>
                    <a:lnTo>
                      <a:pt x="312" y="255"/>
                    </a:lnTo>
                    <a:lnTo>
                      <a:pt x="340" y="284"/>
                    </a:lnTo>
                    <a:lnTo>
                      <a:pt x="340" y="341"/>
                    </a:lnTo>
                    <a:lnTo>
                      <a:pt x="369" y="341"/>
                    </a:lnTo>
                    <a:lnTo>
                      <a:pt x="425" y="284"/>
                    </a:lnTo>
                    <a:lnTo>
                      <a:pt x="425" y="312"/>
                    </a:lnTo>
                    <a:lnTo>
                      <a:pt x="510" y="284"/>
                    </a:lnTo>
                    <a:lnTo>
                      <a:pt x="482" y="341"/>
                    </a:lnTo>
                    <a:lnTo>
                      <a:pt x="425" y="341"/>
                    </a:lnTo>
                    <a:lnTo>
                      <a:pt x="482" y="426"/>
                    </a:lnTo>
                    <a:lnTo>
                      <a:pt x="539" y="397"/>
                    </a:lnTo>
                    <a:lnTo>
                      <a:pt x="539" y="482"/>
                    </a:lnTo>
                    <a:lnTo>
                      <a:pt x="482" y="454"/>
                    </a:lnTo>
                    <a:lnTo>
                      <a:pt x="510" y="511"/>
                    </a:lnTo>
                    <a:lnTo>
                      <a:pt x="397" y="511"/>
                    </a:lnTo>
                    <a:lnTo>
                      <a:pt x="397" y="567"/>
                    </a:lnTo>
                    <a:lnTo>
                      <a:pt x="340" y="596"/>
                    </a:lnTo>
                    <a:lnTo>
                      <a:pt x="397" y="624"/>
                    </a:lnTo>
                    <a:lnTo>
                      <a:pt x="369" y="652"/>
                    </a:lnTo>
                    <a:lnTo>
                      <a:pt x="340" y="652"/>
                    </a:lnTo>
                    <a:lnTo>
                      <a:pt x="312" y="709"/>
                    </a:lnTo>
                    <a:lnTo>
                      <a:pt x="284" y="681"/>
                    </a:lnTo>
                    <a:lnTo>
                      <a:pt x="312" y="652"/>
                    </a:lnTo>
                    <a:lnTo>
                      <a:pt x="284" y="624"/>
                    </a:lnTo>
                    <a:lnTo>
                      <a:pt x="255" y="652"/>
                    </a:lnTo>
                    <a:lnTo>
                      <a:pt x="227" y="624"/>
                    </a:lnTo>
                    <a:lnTo>
                      <a:pt x="227" y="511"/>
                    </a:lnTo>
                    <a:lnTo>
                      <a:pt x="199" y="539"/>
                    </a:lnTo>
                    <a:lnTo>
                      <a:pt x="113" y="511"/>
                    </a:lnTo>
                    <a:lnTo>
                      <a:pt x="0" y="539"/>
                    </a:lnTo>
                    <a:lnTo>
                      <a:pt x="0" y="596"/>
                    </a:lnTo>
                    <a:lnTo>
                      <a:pt x="28" y="624"/>
                    </a:lnTo>
                    <a:lnTo>
                      <a:pt x="57" y="596"/>
                    </a:lnTo>
                    <a:lnTo>
                      <a:pt x="28" y="567"/>
                    </a:lnTo>
                    <a:lnTo>
                      <a:pt x="85" y="539"/>
                    </a:lnTo>
                    <a:lnTo>
                      <a:pt x="142" y="624"/>
                    </a:lnTo>
                    <a:lnTo>
                      <a:pt x="227" y="681"/>
                    </a:lnTo>
                    <a:lnTo>
                      <a:pt x="199" y="709"/>
                    </a:lnTo>
                    <a:lnTo>
                      <a:pt x="170" y="681"/>
                    </a:lnTo>
                    <a:lnTo>
                      <a:pt x="170" y="709"/>
                    </a:lnTo>
                    <a:lnTo>
                      <a:pt x="113" y="681"/>
                    </a:lnTo>
                    <a:lnTo>
                      <a:pt x="113" y="766"/>
                    </a:lnTo>
                    <a:lnTo>
                      <a:pt x="142" y="794"/>
                    </a:lnTo>
                    <a:lnTo>
                      <a:pt x="142" y="822"/>
                    </a:lnTo>
                    <a:lnTo>
                      <a:pt x="199" y="851"/>
                    </a:lnTo>
                    <a:lnTo>
                      <a:pt x="199" y="822"/>
                    </a:lnTo>
                    <a:lnTo>
                      <a:pt x="369" y="851"/>
                    </a:lnTo>
                    <a:lnTo>
                      <a:pt x="369" y="908"/>
                    </a:lnTo>
                    <a:lnTo>
                      <a:pt x="284" y="908"/>
                    </a:lnTo>
                    <a:lnTo>
                      <a:pt x="255" y="851"/>
                    </a:lnTo>
                    <a:lnTo>
                      <a:pt x="199" y="879"/>
                    </a:lnTo>
                    <a:lnTo>
                      <a:pt x="255" y="964"/>
                    </a:lnTo>
                    <a:lnTo>
                      <a:pt x="255" y="1021"/>
                    </a:lnTo>
                    <a:lnTo>
                      <a:pt x="227" y="1021"/>
                    </a:lnTo>
                    <a:lnTo>
                      <a:pt x="255" y="1078"/>
                    </a:lnTo>
                    <a:lnTo>
                      <a:pt x="227" y="1106"/>
                    </a:lnTo>
                    <a:lnTo>
                      <a:pt x="255" y="1106"/>
                    </a:lnTo>
                    <a:lnTo>
                      <a:pt x="312" y="1078"/>
                    </a:lnTo>
                    <a:lnTo>
                      <a:pt x="284" y="1163"/>
                    </a:lnTo>
                    <a:lnTo>
                      <a:pt x="227" y="1134"/>
                    </a:lnTo>
                    <a:lnTo>
                      <a:pt x="170" y="1163"/>
                    </a:lnTo>
                    <a:lnTo>
                      <a:pt x="113" y="1106"/>
                    </a:lnTo>
                    <a:lnTo>
                      <a:pt x="28" y="1106"/>
                    </a:lnTo>
                    <a:lnTo>
                      <a:pt x="0" y="1191"/>
                    </a:lnTo>
                    <a:lnTo>
                      <a:pt x="57" y="1134"/>
                    </a:lnTo>
                    <a:lnTo>
                      <a:pt x="85" y="1134"/>
                    </a:lnTo>
                    <a:lnTo>
                      <a:pt x="170" y="1191"/>
                    </a:lnTo>
                    <a:lnTo>
                      <a:pt x="227" y="1163"/>
                    </a:lnTo>
                    <a:lnTo>
                      <a:pt x="340" y="1191"/>
                    </a:lnTo>
                    <a:lnTo>
                      <a:pt x="397" y="1248"/>
                    </a:lnTo>
                    <a:lnTo>
                      <a:pt x="510" y="1248"/>
                    </a:lnTo>
                    <a:lnTo>
                      <a:pt x="539" y="1219"/>
                    </a:lnTo>
                    <a:lnTo>
                      <a:pt x="624" y="1248"/>
                    </a:lnTo>
                    <a:lnTo>
                      <a:pt x="652" y="1191"/>
                    </a:lnTo>
                    <a:lnTo>
                      <a:pt x="766" y="1191"/>
                    </a:lnTo>
                    <a:lnTo>
                      <a:pt x="851" y="1134"/>
                    </a:lnTo>
                    <a:lnTo>
                      <a:pt x="907" y="1163"/>
                    </a:lnTo>
                    <a:lnTo>
                      <a:pt x="964" y="1106"/>
                    </a:lnTo>
                    <a:lnTo>
                      <a:pt x="936" y="964"/>
                    </a:lnTo>
                    <a:lnTo>
                      <a:pt x="879" y="936"/>
                    </a:lnTo>
                    <a:lnTo>
                      <a:pt x="851" y="851"/>
                    </a:lnTo>
                    <a:lnTo>
                      <a:pt x="822" y="851"/>
                    </a:lnTo>
                    <a:lnTo>
                      <a:pt x="822" y="766"/>
                    </a:lnTo>
                    <a:lnTo>
                      <a:pt x="737" y="709"/>
                    </a:lnTo>
                    <a:lnTo>
                      <a:pt x="766" y="652"/>
                    </a:lnTo>
                    <a:lnTo>
                      <a:pt x="822" y="624"/>
                    </a:lnTo>
                    <a:lnTo>
                      <a:pt x="851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1210" y="5676"/>
                <a:ext cx="170" cy="170"/>
              </a:xfrm>
              <a:custGeom>
                <a:avLst/>
                <a:gdLst>
                  <a:gd name="T0" fmla="*/ 141 w 170"/>
                  <a:gd name="T1" fmla="*/ 0 h 170"/>
                  <a:gd name="T2" fmla="*/ 56 w 170"/>
                  <a:gd name="T3" fmla="*/ 57 h 170"/>
                  <a:gd name="T4" fmla="*/ 28 w 170"/>
                  <a:gd name="T5" fmla="*/ 29 h 170"/>
                  <a:gd name="T6" fmla="*/ 0 w 170"/>
                  <a:gd name="T7" fmla="*/ 57 h 170"/>
                  <a:gd name="T8" fmla="*/ 56 w 170"/>
                  <a:gd name="T9" fmla="*/ 85 h 170"/>
                  <a:gd name="T10" fmla="*/ 85 w 170"/>
                  <a:gd name="T11" fmla="*/ 170 h 170"/>
                  <a:gd name="T12" fmla="*/ 113 w 170"/>
                  <a:gd name="T13" fmla="*/ 170 h 170"/>
                  <a:gd name="T14" fmla="*/ 85 w 170"/>
                  <a:gd name="T15" fmla="*/ 85 h 170"/>
                  <a:gd name="T16" fmla="*/ 170 w 170"/>
                  <a:gd name="T17" fmla="*/ 57 h 170"/>
                  <a:gd name="T18" fmla="*/ 141 w 170"/>
                  <a:gd name="T1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70">
                    <a:moveTo>
                      <a:pt x="141" y="0"/>
                    </a:moveTo>
                    <a:lnTo>
                      <a:pt x="56" y="57"/>
                    </a:lnTo>
                    <a:lnTo>
                      <a:pt x="28" y="29"/>
                    </a:lnTo>
                    <a:lnTo>
                      <a:pt x="0" y="57"/>
                    </a:lnTo>
                    <a:lnTo>
                      <a:pt x="56" y="85"/>
                    </a:lnTo>
                    <a:lnTo>
                      <a:pt x="85" y="170"/>
                    </a:lnTo>
                    <a:lnTo>
                      <a:pt x="113" y="170"/>
                    </a:lnTo>
                    <a:lnTo>
                      <a:pt x="85" y="85"/>
                    </a:lnTo>
                    <a:lnTo>
                      <a:pt x="170" y="57"/>
                    </a:lnTo>
                    <a:lnTo>
                      <a:pt x="14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1351" y="6328"/>
                <a:ext cx="1106" cy="681"/>
              </a:xfrm>
              <a:custGeom>
                <a:avLst/>
                <a:gdLst>
                  <a:gd name="T0" fmla="*/ 908 w 1106"/>
                  <a:gd name="T1" fmla="*/ 0 h 681"/>
                  <a:gd name="T2" fmla="*/ 709 w 1106"/>
                  <a:gd name="T3" fmla="*/ 57 h 681"/>
                  <a:gd name="T4" fmla="*/ 596 w 1106"/>
                  <a:gd name="T5" fmla="*/ 85 h 681"/>
                  <a:gd name="T6" fmla="*/ 454 w 1106"/>
                  <a:gd name="T7" fmla="*/ 114 h 681"/>
                  <a:gd name="T8" fmla="*/ 284 w 1106"/>
                  <a:gd name="T9" fmla="*/ 29 h 681"/>
                  <a:gd name="T10" fmla="*/ 142 w 1106"/>
                  <a:gd name="T11" fmla="*/ 0 h 681"/>
                  <a:gd name="T12" fmla="*/ 57 w 1106"/>
                  <a:gd name="T13" fmla="*/ 57 h 681"/>
                  <a:gd name="T14" fmla="*/ 0 w 1106"/>
                  <a:gd name="T15" fmla="*/ 170 h 681"/>
                  <a:gd name="T16" fmla="*/ 85 w 1106"/>
                  <a:gd name="T17" fmla="*/ 170 h 681"/>
                  <a:gd name="T18" fmla="*/ 142 w 1106"/>
                  <a:gd name="T19" fmla="*/ 57 h 681"/>
                  <a:gd name="T20" fmla="*/ 256 w 1106"/>
                  <a:gd name="T21" fmla="*/ 85 h 681"/>
                  <a:gd name="T22" fmla="*/ 284 w 1106"/>
                  <a:gd name="T23" fmla="*/ 114 h 681"/>
                  <a:gd name="T24" fmla="*/ 369 w 1106"/>
                  <a:gd name="T25" fmla="*/ 114 h 681"/>
                  <a:gd name="T26" fmla="*/ 312 w 1106"/>
                  <a:gd name="T27" fmla="*/ 227 h 681"/>
                  <a:gd name="T28" fmla="*/ 426 w 1106"/>
                  <a:gd name="T29" fmla="*/ 255 h 681"/>
                  <a:gd name="T30" fmla="*/ 454 w 1106"/>
                  <a:gd name="T31" fmla="*/ 369 h 681"/>
                  <a:gd name="T32" fmla="*/ 567 w 1106"/>
                  <a:gd name="T33" fmla="*/ 454 h 681"/>
                  <a:gd name="T34" fmla="*/ 426 w 1106"/>
                  <a:gd name="T35" fmla="*/ 426 h 681"/>
                  <a:gd name="T36" fmla="*/ 369 w 1106"/>
                  <a:gd name="T37" fmla="*/ 341 h 681"/>
                  <a:gd name="T38" fmla="*/ 284 w 1106"/>
                  <a:gd name="T39" fmla="*/ 369 h 681"/>
                  <a:gd name="T40" fmla="*/ 369 w 1106"/>
                  <a:gd name="T41" fmla="*/ 511 h 681"/>
                  <a:gd name="T42" fmla="*/ 312 w 1106"/>
                  <a:gd name="T43" fmla="*/ 596 h 681"/>
                  <a:gd name="T44" fmla="*/ 482 w 1106"/>
                  <a:gd name="T45" fmla="*/ 681 h 681"/>
                  <a:gd name="T46" fmla="*/ 426 w 1106"/>
                  <a:gd name="T47" fmla="*/ 624 h 681"/>
                  <a:gd name="T48" fmla="*/ 454 w 1106"/>
                  <a:gd name="T49" fmla="*/ 567 h 681"/>
                  <a:gd name="T50" fmla="*/ 454 w 1106"/>
                  <a:gd name="T51" fmla="*/ 511 h 681"/>
                  <a:gd name="T52" fmla="*/ 539 w 1106"/>
                  <a:gd name="T53" fmla="*/ 482 h 681"/>
                  <a:gd name="T54" fmla="*/ 652 w 1106"/>
                  <a:gd name="T55" fmla="*/ 596 h 681"/>
                  <a:gd name="T56" fmla="*/ 596 w 1106"/>
                  <a:gd name="T57" fmla="*/ 511 h 681"/>
                  <a:gd name="T58" fmla="*/ 766 w 1106"/>
                  <a:gd name="T59" fmla="*/ 511 h 681"/>
                  <a:gd name="T60" fmla="*/ 766 w 1106"/>
                  <a:gd name="T61" fmla="*/ 624 h 681"/>
                  <a:gd name="T62" fmla="*/ 964 w 1106"/>
                  <a:gd name="T63" fmla="*/ 511 h 681"/>
                  <a:gd name="T64" fmla="*/ 1049 w 1106"/>
                  <a:gd name="T65" fmla="*/ 426 h 681"/>
                  <a:gd name="T66" fmla="*/ 1049 w 1106"/>
                  <a:gd name="T67" fmla="*/ 312 h 681"/>
                  <a:gd name="T68" fmla="*/ 1021 w 1106"/>
                  <a:gd name="T69" fmla="*/ 227 h 681"/>
                  <a:gd name="T70" fmla="*/ 964 w 1106"/>
                  <a:gd name="T71" fmla="*/ 29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681">
                    <a:moveTo>
                      <a:pt x="964" y="29"/>
                    </a:moveTo>
                    <a:lnTo>
                      <a:pt x="908" y="0"/>
                    </a:lnTo>
                    <a:lnTo>
                      <a:pt x="823" y="57"/>
                    </a:lnTo>
                    <a:lnTo>
                      <a:pt x="709" y="57"/>
                    </a:lnTo>
                    <a:lnTo>
                      <a:pt x="681" y="114"/>
                    </a:lnTo>
                    <a:lnTo>
                      <a:pt x="596" y="85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397" y="57"/>
                    </a:lnTo>
                    <a:lnTo>
                      <a:pt x="284" y="29"/>
                    </a:lnTo>
                    <a:lnTo>
                      <a:pt x="227" y="57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85" y="170"/>
                    </a:lnTo>
                    <a:lnTo>
                      <a:pt x="114" y="57"/>
                    </a:lnTo>
                    <a:lnTo>
                      <a:pt x="142" y="57"/>
                    </a:lnTo>
                    <a:lnTo>
                      <a:pt x="256" y="142"/>
                    </a:lnTo>
                    <a:lnTo>
                      <a:pt x="256" y="85"/>
                    </a:lnTo>
                    <a:lnTo>
                      <a:pt x="284" y="85"/>
                    </a:lnTo>
                    <a:lnTo>
                      <a:pt x="284" y="114"/>
                    </a:lnTo>
                    <a:lnTo>
                      <a:pt x="341" y="85"/>
                    </a:lnTo>
                    <a:lnTo>
                      <a:pt x="369" y="114"/>
                    </a:lnTo>
                    <a:lnTo>
                      <a:pt x="312" y="170"/>
                    </a:lnTo>
                    <a:lnTo>
                      <a:pt x="312" y="227"/>
                    </a:lnTo>
                    <a:lnTo>
                      <a:pt x="369" y="199"/>
                    </a:lnTo>
                    <a:lnTo>
                      <a:pt x="426" y="255"/>
                    </a:lnTo>
                    <a:lnTo>
                      <a:pt x="426" y="284"/>
                    </a:lnTo>
                    <a:lnTo>
                      <a:pt x="454" y="369"/>
                    </a:lnTo>
                    <a:lnTo>
                      <a:pt x="596" y="426"/>
                    </a:lnTo>
                    <a:lnTo>
                      <a:pt x="567" y="454"/>
                    </a:lnTo>
                    <a:lnTo>
                      <a:pt x="454" y="397"/>
                    </a:lnTo>
                    <a:lnTo>
                      <a:pt x="426" y="426"/>
                    </a:lnTo>
                    <a:lnTo>
                      <a:pt x="426" y="369"/>
                    </a:lnTo>
                    <a:lnTo>
                      <a:pt x="369" y="341"/>
                    </a:lnTo>
                    <a:lnTo>
                      <a:pt x="341" y="369"/>
                    </a:lnTo>
                    <a:lnTo>
                      <a:pt x="284" y="369"/>
                    </a:lnTo>
                    <a:lnTo>
                      <a:pt x="397" y="454"/>
                    </a:lnTo>
                    <a:lnTo>
                      <a:pt x="369" y="511"/>
                    </a:lnTo>
                    <a:lnTo>
                      <a:pt x="256" y="511"/>
                    </a:lnTo>
                    <a:lnTo>
                      <a:pt x="312" y="596"/>
                    </a:lnTo>
                    <a:lnTo>
                      <a:pt x="341" y="681"/>
                    </a:lnTo>
                    <a:lnTo>
                      <a:pt x="482" y="681"/>
                    </a:lnTo>
                    <a:lnTo>
                      <a:pt x="511" y="596"/>
                    </a:lnTo>
                    <a:lnTo>
                      <a:pt x="426" y="624"/>
                    </a:lnTo>
                    <a:lnTo>
                      <a:pt x="397" y="596"/>
                    </a:lnTo>
                    <a:lnTo>
                      <a:pt x="454" y="567"/>
                    </a:lnTo>
                    <a:lnTo>
                      <a:pt x="511" y="567"/>
                    </a:lnTo>
                    <a:lnTo>
                      <a:pt x="454" y="511"/>
                    </a:lnTo>
                    <a:lnTo>
                      <a:pt x="454" y="482"/>
                    </a:lnTo>
                    <a:lnTo>
                      <a:pt x="539" y="482"/>
                    </a:lnTo>
                    <a:lnTo>
                      <a:pt x="567" y="539"/>
                    </a:lnTo>
                    <a:lnTo>
                      <a:pt x="652" y="596"/>
                    </a:lnTo>
                    <a:lnTo>
                      <a:pt x="624" y="539"/>
                    </a:lnTo>
                    <a:lnTo>
                      <a:pt x="596" y="511"/>
                    </a:lnTo>
                    <a:lnTo>
                      <a:pt x="652" y="482"/>
                    </a:lnTo>
                    <a:lnTo>
                      <a:pt x="766" y="511"/>
                    </a:lnTo>
                    <a:lnTo>
                      <a:pt x="737" y="539"/>
                    </a:lnTo>
                    <a:lnTo>
                      <a:pt x="766" y="624"/>
                    </a:lnTo>
                    <a:lnTo>
                      <a:pt x="964" y="596"/>
                    </a:lnTo>
                    <a:lnTo>
                      <a:pt x="964" y="511"/>
                    </a:lnTo>
                    <a:lnTo>
                      <a:pt x="1021" y="511"/>
                    </a:lnTo>
                    <a:lnTo>
                      <a:pt x="1049" y="426"/>
                    </a:lnTo>
                    <a:lnTo>
                      <a:pt x="1106" y="369"/>
                    </a:lnTo>
                    <a:lnTo>
                      <a:pt x="1049" y="312"/>
                    </a:lnTo>
                    <a:lnTo>
                      <a:pt x="1078" y="284"/>
                    </a:lnTo>
                    <a:lnTo>
                      <a:pt x="1021" y="227"/>
                    </a:lnTo>
                    <a:lnTo>
                      <a:pt x="1049" y="114"/>
                    </a:lnTo>
                    <a:lnTo>
                      <a:pt x="964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709433" y="1944688"/>
              <a:ext cx="8316290" cy="8773219"/>
              <a:chOff x="709433" y="1944688"/>
              <a:chExt cx="8316290" cy="8773219"/>
            </a:xfrm>
          </p:grpSpPr>
          <p:sp>
            <p:nvSpPr>
              <p:cNvPr id="58" name="正方形/長方形 57"/>
              <p:cNvSpPr/>
              <p:nvPr/>
            </p:nvSpPr>
            <p:spPr>
              <a:xfrm>
                <a:off x="4117976" y="4384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松山市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4948678" y="35276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今治市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2702154" y="93905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宇和島市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3312759" y="5802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伊予市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4948678" y="607243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久万高原町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4088826" y="56396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砥部町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3007816" y="104101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愛南町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1846930" y="72526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八幡浜市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735763" y="434800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新居浜市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945739" y="4603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西条市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7911315" y="413043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四国中央市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4822471" y="50514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東温市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3817363" y="83026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鬼北町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3672222" y="9017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松野町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709433" y="74209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伊方町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3972894" y="6508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内子町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>
              <a:xfrm>
                <a:off x="3326825" y="5032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6303169" y="1944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上島町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6" name="正方形/長方形 75"/>
              <p:cNvSpPr/>
              <p:nvPr/>
            </p:nvSpPr>
            <p:spPr>
              <a:xfrm>
                <a:off x="2977796" y="78002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西予市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77" name="正方形/長方形 76"/>
              <p:cNvSpPr/>
              <p:nvPr/>
            </p:nvSpPr>
            <p:spPr>
              <a:xfrm>
                <a:off x="2775389" y="69233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大洲市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178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20650" y="1809750"/>
            <a:ext cx="9359900" cy="9361488"/>
            <a:chOff x="120650" y="1809750"/>
            <a:chExt cx="9359900" cy="9361488"/>
          </a:xfrm>
        </p:grpSpPr>
        <p:grpSp>
          <p:nvGrpSpPr>
            <p:cNvPr id="16684" name="Group 300"/>
            <p:cNvGrpSpPr>
              <a:grpSpLocks/>
            </p:cNvGrpSpPr>
            <p:nvPr/>
          </p:nvGrpSpPr>
          <p:grpSpPr bwMode="auto">
            <a:xfrm>
              <a:off x="120650" y="1809750"/>
              <a:ext cx="9359900" cy="9361488"/>
              <a:chOff x="76" y="1140"/>
              <a:chExt cx="5896" cy="5897"/>
            </a:xfrm>
          </p:grpSpPr>
          <p:sp>
            <p:nvSpPr>
              <p:cNvPr id="16643" name="Freeform 259"/>
              <p:cNvSpPr>
                <a:spLocks/>
              </p:cNvSpPr>
              <p:nvPr/>
            </p:nvSpPr>
            <p:spPr bwMode="auto">
              <a:xfrm>
                <a:off x="2627" y="3295"/>
                <a:ext cx="340" cy="737"/>
              </a:xfrm>
              <a:custGeom>
                <a:avLst/>
                <a:gdLst>
                  <a:gd name="T0" fmla="*/ 57 w 340"/>
                  <a:gd name="T1" fmla="*/ 737 h 737"/>
                  <a:gd name="T2" fmla="*/ 170 w 340"/>
                  <a:gd name="T3" fmla="*/ 737 h 737"/>
                  <a:gd name="T4" fmla="*/ 170 w 340"/>
                  <a:gd name="T5" fmla="*/ 680 h 737"/>
                  <a:gd name="T6" fmla="*/ 284 w 340"/>
                  <a:gd name="T7" fmla="*/ 680 h 737"/>
                  <a:gd name="T8" fmla="*/ 284 w 340"/>
                  <a:gd name="T9" fmla="*/ 624 h 737"/>
                  <a:gd name="T10" fmla="*/ 340 w 340"/>
                  <a:gd name="T11" fmla="*/ 624 h 737"/>
                  <a:gd name="T12" fmla="*/ 340 w 340"/>
                  <a:gd name="T13" fmla="*/ 510 h 737"/>
                  <a:gd name="T14" fmla="*/ 284 w 340"/>
                  <a:gd name="T15" fmla="*/ 510 h 737"/>
                  <a:gd name="T16" fmla="*/ 284 w 340"/>
                  <a:gd name="T17" fmla="*/ 227 h 737"/>
                  <a:gd name="T18" fmla="*/ 227 w 340"/>
                  <a:gd name="T19" fmla="*/ 227 h 737"/>
                  <a:gd name="T20" fmla="*/ 227 w 340"/>
                  <a:gd name="T21" fmla="*/ 113 h 737"/>
                  <a:gd name="T22" fmla="*/ 170 w 340"/>
                  <a:gd name="T23" fmla="*/ 113 h 737"/>
                  <a:gd name="T24" fmla="*/ 170 w 340"/>
                  <a:gd name="T25" fmla="*/ 0 h 737"/>
                  <a:gd name="T26" fmla="*/ 113 w 340"/>
                  <a:gd name="T27" fmla="*/ 0 h 737"/>
                  <a:gd name="T28" fmla="*/ 113 w 340"/>
                  <a:gd name="T29" fmla="*/ 57 h 737"/>
                  <a:gd name="T30" fmla="*/ 57 w 340"/>
                  <a:gd name="T31" fmla="*/ 57 h 737"/>
                  <a:gd name="T32" fmla="*/ 57 w 340"/>
                  <a:gd name="T33" fmla="*/ 113 h 737"/>
                  <a:gd name="T34" fmla="*/ 0 w 340"/>
                  <a:gd name="T35" fmla="*/ 113 h 737"/>
                  <a:gd name="T36" fmla="*/ 0 w 340"/>
                  <a:gd name="T37" fmla="*/ 283 h 737"/>
                  <a:gd name="T38" fmla="*/ 57 w 340"/>
                  <a:gd name="T39" fmla="*/ 283 h 737"/>
                  <a:gd name="T40" fmla="*/ 57 w 340"/>
                  <a:gd name="T41" fmla="*/ 340 h 737"/>
                  <a:gd name="T42" fmla="*/ 113 w 340"/>
                  <a:gd name="T43" fmla="*/ 340 h 737"/>
                  <a:gd name="T44" fmla="*/ 113 w 340"/>
                  <a:gd name="T45" fmla="*/ 510 h 737"/>
                  <a:gd name="T46" fmla="*/ 57 w 340"/>
                  <a:gd name="T47" fmla="*/ 510 h 737"/>
                  <a:gd name="T48" fmla="*/ 57 w 340"/>
                  <a:gd name="T49" fmla="*/ 624 h 737"/>
                  <a:gd name="T50" fmla="*/ 0 w 340"/>
                  <a:gd name="T51" fmla="*/ 624 h 737"/>
                  <a:gd name="T52" fmla="*/ 0 w 340"/>
                  <a:gd name="T53" fmla="*/ 680 h 737"/>
                  <a:gd name="T54" fmla="*/ 57 w 340"/>
                  <a:gd name="T55" fmla="*/ 680 h 737"/>
                  <a:gd name="T56" fmla="*/ 57 w 340"/>
                  <a:gd name="T57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40" h="737">
                    <a:moveTo>
                      <a:pt x="57" y="737"/>
                    </a:moveTo>
                    <a:lnTo>
                      <a:pt x="170" y="737"/>
                    </a:lnTo>
                    <a:lnTo>
                      <a:pt x="170" y="680"/>
                    </a:lnTo>
                    <a:lnTo>
                      <a:pt x="284" y="680"/>
                    </a:lnTo>
                    <a:lnTo>
                      <a:pt x="284" y="624"/>
                    </a:lnTo>
                    <a:lnTo>
                      <a:pt x="340" y="624"/>
                    </a:lnTo>
                    <a:lnTo>
                      <a:pt x="340" y="510"/>
                    </a:lnTo>
                    <a:lnTo>
                      <a:pt x="284" y="510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510"/>
                    </a:lnTo>
                    <a:lnTo>
                      <a:pt x="57" y="51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2400" y="3181"/>
                <a:ext cx="340" cy="171"/>
              </a:xfrm>
              <a:custGeom>
                <a:avLst/>
                <a:gdLst>
                  <a:gd name="T0" fmla="*/ 340 w 340"/>
                  <a:gd name="T1" fmla="*/ 114 h 171"/>
                  <a:gd name="T2" fmla="*/ 227 w 340"/>
                  <a:gd name="T3" fmla="*/ 114 h 171"/>
                  <a:gd name="T4" fmla="*/ 227 w 340"/>
                  <a:gd name="T5" fmla="*/ 171 h 171"/>
                  <a:gd name="T6" fmla="*/ 57 w 340"/>
                  <a:gd name="T7" fmla="*/ 171 h 171"/>
                  <a:gd name="T8" fmla="*/ 57 w 340"/>
                  <a:gd name="T9" fmla="*/ 114 h 171"/>
                  <a:gd name="T10" fmla="*/ 0 w 340"/>
                  <a:gd name="T11" fmla="*/ 114 h 171"/>
                  <a:gd name="T12" fmla="*/ 0 w 340"/>
                  <a:gd name="T13" fmla="*/ 57 h 171"/>
                  <a:gd name="T14" fmla="*/ 0 w 340"/>
                  <a:gd name="T15" fmla="*/ 0 h 171"/>
                  <a:gd name="T16" fmla="*/ 170 w 340"/>
                  <a:gd name="T17" fmla="*/ 0 h 171"/>
                  <a:gd name="T18" fmla="*/ 170 w 340"/>
                  <a:gd name="T19" fmla="*/ 57 h 171"/>
                  <a:gd name="T20" fmla="*/ 340 w 340"/>
                  <a:gd name="T21" fmla="*/ 57 h 171"/>
                  <a:gd name="T22" fmla="*/ 340 w 340"/>
                  <a:gd name="T23" fmla="*/ 11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171">
                    <a:moveTo>
                      <a:pt x="340" y="114"/>
                    </a:moveTo>
                    <a:lnTo>
                      <a:pt x="227" y="114"/>
                    </a:lnTo>
                    <a:lnTo>
                      <a:pt x="227" y="171"/>
                    </a:lnTo>
                    <a:lnTo>
                      <a:pt x="57" y="171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340" y="57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890" y="3295"/>
                <a:ext cx="850" cy="794"/>
              </a:xfrm>
              <a:custGeom>
                <a:avLst/>
                <a:gdLst>
                  <a:gd name="T0" fmla="*/ 850 w 850"/>
                  <a:gd name="T1" fmla="*/ 0 h 794"/>
                  <a:gd name="T2" fmla="*/ 737 w 850"/>
                  <a:gd name="T3" fmla="*/ 0 h 794"/>
                  <a:gd name="T4" fmla="*/ 737 w 850"/>
                  <a:gd name="T5" fmla="*/ 57 h 794"/>
                  <a:gd name="T6" fmla="*/ 567 w 850"/>
                  <a:gd name="T7" fmla="*/ 57 h 794"/>
                  <a:gd name="T8" fmla="*/ 567 w 850"/>
                  <a:gd name="T9" fmla="*/ 113 h 794"/>
                  <a:gd name="T10" fmla="*/ 510 w 850"/>
                  <a:gd name="T11" fmla="*/ 113 h 794"/>
                  <a:gd name="T12" fmla="*/ 510 w 850"/>
                  <a:gd name="T13" fmla="*/ 170 h 794"/>
                  <a:gd name="T14" fmla="*/ 454 w 850"/>
                  <a:gd name="T15" fmla="*/ 170 h 794"/>
                  <a:gd name="T16" fmla="*/ 454 w 850"/>
                  <a:gd name="T17" fmla="*/ 340 h 794"/>
                  <a:gd name="T18" fmla="*/ 397 w 850"/>
                  <a:gd name="T19" fmla="*/ 340 h 794"/>
                  <a:gd name="T20" fmla="*/ 397 w 850"/>
                  <a:gd name="T21" fmla="*/ 397 h 794"/>
                  <a:gd name="T22" fmla="*/ 340 w 850"/>
                  <a:gd name="T23" fmla="*/ 397 h 794"/>
                  <a:gd name="T24" fmla="*/ 283 w 850"/>
                  <a:gd name="T25" fmla="*/ 397 h 794"/>
                  <a:gd name="T26" fmla="*/ 283 w 850"/>
                  <a:gd name="T27" fmla="*/ 453 h 794"/>
                  <a:gd name="T28" fmla="*/ 227 w 850"/>
                  <a:gd name="T29" fmla="*/ 453 h 794"/>
                  <a:gd name="T30" fmla="*/ 227 w 850"/>
                  <a:gd name="T31" fmla="*/ 510 h 794"/>
                  <a:gd name="T32" fmla="*/ 170 w 850"/>
                  <a:gd name="T33" fmla="*/ 510 h 794"/>
                  <a:gd name="T34" fmla="*/ 170 w 850"/>
                  <a:gd name="T35" fmla="*/ 567 h 794"/>
                  <a:gd name="T36" fmla="*/ 57 w 850"/>
                  <a:gd name="T37" fmla="*/ 567 h 794"/>
                  <a:gd name="T38" fmla="*/ 57 w 850"/>
                  <a:gd name="T39" fmla="*/ 624 h 794"/>
                  <a:gd name="T40" fmla="*/ 0 w 850"/>
                  <a:gd name="T41" fmla="*/ 624 h 794"/>
                  <a:gd name="T42" fmla="*/ 0 w 850"/>
                  <a:gd name="T43" fmla="*/ 737 h 794"/>
                  <a:gd name="T44" fmla="*/ 57 w 850"/>
                  <a:gd name="T45" fmla="*/ 737 h 794"/>
                  <a:gd name="T46" fmla="*/ 57 w 850"/>
                  <a:gd name="T47" fmla="*/ 794 h 794"/>
                  <a:gd name="T48" fmla="*/ 113 w 850"/>
                  <a:gd name="T49" fmla="*/ 794 h 794"/>
                  <a:gd name="T50" fmla="*/ 113 w 850"/>
                  <a:gd name="T51" fmla="*/ 737 h 794"/>
                  <a:gd name="T52" fmla="*/ 170 w 850"/>
                  <a:gd name="T53" fmla="*/ 737 h 794"/>
                  <a:gd name="T54" fmla="*/ 170 w 850"/>
                  <a:gd name="T55" fmla="*/ 680 h 794"/>
                  <a:gd name="T56" fmla="*/ 283 w 850"/>
                  <a:gd name="T57" fmla="*/ 680 h 794"/>
                  <a:gd name="T58" fmla="*/ 283 w 850"/>
                  <a:gd name="T59" fmla="*/ 567 h 794"/>
                  <a:gd name="T60" fmla="*/ 397 w 850"/>
                  <a:gd name="T61" fmla="*/ 567 h 794"/>
                  <a:gd name="T62" fmla="*/ 397 w 850"/>
                  <a:gd name="T63" fmla="*/ 680 h 794"/>
                  <a:gd name="T64" fmla="*/ 454 w 850"/>
                  <a:gd name="T65" fmla="*/ 680 h 794"/>
                  <a:gd name="T66" fmla="*/ 454 w 850"/>
                  <a:gd name="T67" fmla="*/ 737 h 794"/>
                  <a:gd name="T68" fmla="*/ 680 w 850"/>
                  <a:gd name="T69" fmla="*/ 737 h 794"/>
                  <a:gd name="T70" fmla="*/ 680 w 850"/>
                  <a:gd name="T71" fmla="*/ 680 h 794"/>
                  <a:gd name="T72" fmla="*/ 737 w 850"/>
                  <a:gd name="T73" fmla="*/ 680 h 794"/>
                  <a:gd name="T74" fmla="*/ 737 w 850"/>
                  <a:gd name="T75" fmla="*/ 624 h 794"/>
                  <a:gd name="T76" fmla="*/ 794 w 850"/>
                  <a:gd name="T77" fmla="*/ 624 h 794"/>
                  <a:gd name="T78" fmla="*/ 794 w 850"/>
                  <a:gd name="T79" fmla="*/ 510 h 794"/>
                  <a:gd name="T80" fmla="*/ 850 w 850"/>
                  <a:gd name="T81" fmla="*/ 510 h 794"/>
                  <a:gd name="T82" fmla="*/ 850 w 850"/>
                  <a:gd name="T83" fmla="*/ 340 h 794"/>
                  <a:gd name="T84" fmla="*/ 794 w 850"/>
                  <a:gd name="T85" fmla="*/ 340 h 794"/>
                  <a:gd name="T86" fmla="*/ 794 w 850"/>
                  <a:gd name="T87" fmla="*/ 283 h 794"/>
                  <a:gd name="T88" fmla="*/ 737 w 850"/>
                  <a:gd name="T89" fmla="*/ 283 h 794"/>
                  <a:gd name="T90" fmla="*/ 737 w 850"/>
                  <a:gd name="T91" fmla="*/ 170 h 794"/>
                  <a:gd name="T92" fmla="*/ 737 w 850"/>
                  <a:gd name="T93" fmla="*/ 113 h 794"/>
                  <a:gd name="T94" fmla="*/ 794 w 850"/>
                  <a:gd name="T95" fmla="*/ 113 h 794"/>
                  <a:gd name="T96" fmla="*/ 794 w 850"/>
                  <a:gd name="T97" fmla="*/ 57 h 794"/>
                  <a:gd name="T98" fmla="*/ 850 w 850"/>
                  <a:gd name="T99" fmla="*/ 57 h 794"/>
                  <a:gd name="T100" fmla="*/ 850 w 850"/>
                  <a:gd name="T10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50" h="794">
                    <a:moveTo>
                      <a:pt x="850" y="0"/>
                    </a:moveTo>
                    <a:lnTo>
                      <a:pt x="737" y="0"/>
                    </a:lnTo>
                    <a:lnTo>
                      <a:pt x="737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170"/>
                    </a:lnTo>
                    <a:lnTo>
                      <a:pt x="454" y="170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113" y="794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680"/>
                    </a:lnTo>
                    <a:lnTo>
                      <a:pt x="283" y="680"/>
                    </a:lnTo>
                    <a:lnTo>
                      <a:pt x="283" y="567"/>
                    </a:lnTo>
                    <a:lnTo>
                      <a:pt x="397" y="567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624"/>
                    </a:lnTo>
                    <a:lnTo>
                      <a:pt x="794" y="624"/>
                    </a:lnTo>
                    <a:lnTo>
                      <a:pt x="794" y="510"/>
                    </a:lnTo>
                    <a:lnTo>
                      <a:pt x="850" y="510"/>
                    </a:lnTo>
                    <a:lnTo>
                      <a:pt x="850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170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57"/>
                    </a:lnTo>
                    <a:lnTo>
                      <a:pt x="850" y="57"/>
                    </a:lnTo>
                    <a:lnTo>
                      <a:pt x="85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2117" y="3862"/>
                <a:ext cx="1134" cy="680"/>
              </a:xfrm>
              <a:custGeom>
                <a:avLst/>
                <a:gdLst>
                  <a:gd name="T0" fmla="*/ 0 w 1134"/>
                  <a:gd name="T1" fmla="*/ 113 h 680"/>
                  <a:gd name="T2" fmla="*/ 56 w 1134"/>
                  <a:gd name="T3" fmla="*/ 113 h 680"/>
                  <a:gd name="T4" fmla="*/ 56 w 1134"/>
                  <a:gd name="T5" fmla="*/ 0 h 680"/>
                  <a:gd name="T6" fmla="*/ 170 w 1134"/>
                  <a:gd name="T7" fmla="*/ 0 h 680"/>
                  <a:gd name="T8" fmla="*/ 170 w 1134"/>
                  <a:gd name="T9" fmla="*/ 113 h 680"/>
                  <a:gd name="T10" fmla="*/ 227 w 1134"/>
                  <a:gd name="T11" fmla="*/ 113 h 680"/>
                  <a:gd name="T12" fmla="*/ 227 w 1134"/>
                  <a:gd name="T13" fmla="*/ 170 h 680"/>
                  <a:gd name="T14" fmla="*/ 453 w 1134"/>
                  <a:gd name="T15" fmla="*/ 170 h 680"/>
                  <a:gd name="T16" fmla="*/ 453 w 1134"/>
                  <a:gd name="T17" fmla="*/ 113 h 680"/>
                  <a:gd name="T18" fmla="*/ 567 w 1134"/>
                  <a:gd name="T19" fmla="*/ 113 h 680"/>
                  <a:gd name="T20" fmla="*/ 567 w 1134"/>
                  <a:gd name="T21" fmla="*/ 170 h 680"/>
                  <a:gd name="T22" fmla="*/ 680 w 1134"/>
                  <a:gd name="T23" fmla="*/ 170 h 680"/>
                  <a:gd name="T24" fmla="*/ 680 w 1134"/>
                  <a:gd name="T25" fmla="*/ 113 h 680"/>
                  <a:gd name="T26" fmla="*/ 794 w 1134"/>
                  <a:gd name="T27" fmla="*/ 113 h 680"/>
                  <a:gd name="T28" fmla="*/ 794 w 1134"/>
                  <a:gd name="T29" fmla="*/ 57 h 680"/>
                  <a:gd name="T30" fmla="*/ 907 w 1134"/>
                  <a:gd name="T31" fmla="*/ 57 h 680"/>
                  <a:gd name="T32" fmla="*/ 907 w 1134"/>
                  <a:gd name="T33" fmla="*/ 170 h 680"/>
                  <a:gd name="T34" fmla="*/ 850 w 1134"/>
                  <a:gd name="T35" fmla="*/ 170 h 680"/>
                  <a:gd name="T36" fmla="*/ 850 w 1134"/>
                  <a:gd name="T37" fmla="*/ 283 h 680"/>
                  <a:gd name="T38" fmla="*/ 1077 w 1134"/>
                  <a:gd name="T39" fmla="*/ 283 h 680"/>
                  <a:gd name="T40" fmla="*/ 1077 w 1134"/>
                  <a:gd name="T41" fmla="*/ 340 h 680"/>
                  <a:gd name="T42" fmla="*/ 1134 w 1134"/>
                  <a:gd name="T43" fmla="*/ 340 h 680"/>
                  <a:gd name="T44" fmla="*/ 1134 w 1134"/>
                  <a:gd name="T45" fmla="*/ 510 h 680"/>
                  <a:gd name="T46" fmla="*/ 1077 w 1134"/>
                  <a:gd name="T47" fmla="*/ 510 h 680"/>
                  <a:gd name="T48" fmla="*/ 1077 w 1134"/>
                  <a:gd name="T49" fmla="*/ 624 h 680"/>
                  <a:gd name="T50" fmla="*/ 850 w 1134"/>
                  <a:gd name="T51" fmla="*/ 624 h 680"/>
                  <a:gd name="T52" fmla="*/ 850 w 1134"/>
                  <a:gd name="T53" fmla="*/ 510 h 680"/>
                  <a:gd name="T54" fmla="*/ 794 w 1134"/>
                  <a:gd name="T55" fmla="*/ 510 h 680"/>
                  <a:gd name="T56" fmla="*/ 794 w 1134"/>
                  <a:gd name="T57" fmla="*/ 454 h 680"/>
                  <a:gd name="T58" fmla="*/ 680 w 1134"/>
                  <a:gd name="T59" fmla="*/ 454 h 680"/>
                  <a:gd name="T60" fmla="*/ 680 w 1134"/>
                  <a:gd name="T61" fmla="*/ 510 h 680"/>
                  <a:gd name="T62" fmla="*/ 623 w 1134"/>
                  <a:gd name="T63" fmla="*/ 510 h 680"/>
                  <a:gd name="T64" fmla="*/ 623 w 1134"/>
                  <a:gd name="T65" fmla="*/ 454 h 680"/>
                  <a:gd name="T66" fmla="*/ 567 w 1134"/>
                  <a:gd name="T67" fmla="*/ 454 h 680"/>
                  <a:gd name="T68" fmla="*/ 567 w 1134"/>
                  <a:gd name="T69" fmla="*/ 510 h 680"/>
                  <a:gd name="T70" fmla="*/ 510 w 1134"/>
                  <a:gd name="T71" fmla="*/ 510 h 680"/>
                  <a:gd name="T72" fmla="*/ 510 w 1134"/>
                  <a:gd name="T73" fmla="*/ 567 h 680"/>
                  <a:gd name="T74" fmla="*/ 397 w 1134"/>
                  <a:gd name="T75" fmla="*/ 567 h 680"/>
                  <a:gd name="T76" fmla="*/ 397 w 1134"/>
                  <a:gd name="T77" fmla="*/ 624 h 680"/>
                  <a:gd name="T78" fmla="*/ 283 w 1134"/>
                  <a:gd name="T79" fmla="*/ 624 h 680"/>
                  <a:gd name="T80" fmla="*/ 283 w 1134"/>
                  <a:gd name="T81" fmla="*/ 680 h 680"/>
                  <a:gd name="T82" fmla="*/ 227 w 1134"/>
                  <a:gd name="T83" fmla="*/ 680 h 680"/>
                  <a:gd name="T84" fmla="*/ 227 w 1134"/>
                  <a:gd name="T85" fmla="*/ 624 h 680"/>
                  <a:gd name="T86" fmla="*/ 170 w 1134"/>
                  <a:gd name="T87" fmla="*/ 624 h 680"/>
                  <a:gd name="T88" fmla="*/ 170 w 1134"/>
                  <a:gd name="T89" fmla="*/ 567 h 680"/>
                  <a:gd name="T90" fmla="*/ 113 w 1134"/>
                  <a:gd name="T91" fmla="*/ 567 h 680"/>
                  <a:gd name="T92" fmla="*/ 113 w 1134"/>
                  <a:gd name="T93" fmla="*/ 227 h 680"/>
                  <a:gd name="T94" fmla="*/ 56 w 1134"/>
                  <a:gd name="T95" fmla="*/ 227 h 680"/>
                  <a:gd name="T96" fmla="*/ 56 w 1134"/>
                  <a:gd name="T97" fmla="*/ 170 h 680"/>
                  <a:gd name="T98" fmla="*/ 0 w 1134"/>
                  <a:gd name="T99" fmla="*/ 170 h 680"/>
                  <a:gd name="T100" fmla="*/ 0 w 1134"/>
                  <a:gd name="T101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34" h="680">
                    <a:moveTo>
                      <a:pt x="0" y="113"/>
                    </a:moveTo>
                    <a:lnTo>
                      <a:pt x="56" y="113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57"/>
                    </a:lnTo>
                    <a:lnTo>
                      <a:pt x="907" y="57"/>
                    </a:lnTo>
                    <a:lnTo>
                      <a:pt x="907" y="170"/>
                    </a:lnTo>
                    <a:lnTo>
                      <a:pt x="850" y="170"/>
                    </a:lnTo>
                    <a:lnTo>
                      <a:pt x="850" y="283"/>
                    </a:lnTo>
                    <a:lnTo>
                      <a:pt x="1077" y="283"/>
                    </a:lnTo>
                    <a:lnTo>
                      <a:pt x="1077" y="340"/>
                    </a:lnTo>
                    <a:lnTo>
                      <a:pt x="1134" y="340"/>
                    </a:lnTo>
                    <a:lnTo>
                      <a:pt x="1134" y="510"/>
                    </a:lnTo>
                    <a:lnTo>
                      <a:pt x="1077" y="510"/>
                    </a:lnTo>
                    <a:lnTo>
                      <a:pt x="1077" y="624"/>
                    </a:lnTo>
                    <a:lnTo>
                      <a:pt x="850" y="624"/>
                    </a:lnTo>
                    <a:lnTo>
                      <a:pt x="850" y="510"/>
                    </a:lnTo>
                    <a:lnTo>
                      <a:pt x="794" y="510"/>
                    </a:lnTo>
                    <a:lnTo>
                      <a:pt x="794" y="454"/>
                    </a:lnTo>
                    <a:lnTo>
                      <a:pt x="680" y="454"/>
                    </a:lnTo>
                    <a:lnTo>
                      <a:pt x="680" y="510"/>
                    </a:lnTo>
                    <a:lnTo>
                      <a:pt x="623" y="510"/>
                    </a:lnTo>
                    <a:lnTo>
                      <a:pt x="623" y="454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283" y="624"/>
                    </a:lnTo>
                    <a:lnTo>
                      <a:pt x="283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2911" y="3352"/>
                <a:ext cx="1190" cy="1304"/>
              </a:xfrm>
              <a:custGeom>
                <a:avLst/>
                <a:gdLst>
                  <a:gd name="T0" fmla="*/ 226 w 1190"/>
                  <a:gd name="T1" fmla="*/ 1247 h 1304"/>
                  <a:gd name="T2" fmla="*/ 226 w 1190"/>
                  <a:gd name="T3" fmla="*/ 1134 h 1304"/>
                  <a:gd name="T4" fmla="*/ 283 w 1190"/>
                  <a:gd name="T5" fmla="*/ 1134 h 1304"/>
                  <a:gd name="T6" fmla="*/ 283 w 1190"/>
                  <a:gd name="T7" fmla="*/ 1020 h 1304"/>
                  <a:gd name="T8" fmla="*/ 340 w 1190"/>
                  <a:gd name="T9" fmla="*/ 1020 h 1304"/>
                  <a:gd name="T10" fmla="*/ 340 w 1190"/>
                  <a:gd name="T11" fmla="*/ 850 h 1304"/>
                  <a:gd name="T12" fmla="*/ 283 w 1190"/>
                  <a:gd name="T13" fmla="*/ 850 h 1304"/>
                  <a:gd name="T14" fmla="*/ 283 w 1190"/>
                  <a:gd name="T15" fmla="*/ 793 h 1304"/>
                  <a:gd name="T16" fmla="*/ 56 w 1190"/>
                  <a:gd name="T17" fmla="*/ 793 h 1304"/>
                  <a:gd name="T18" fmla="*/ 56 w 1190"/>
                  <a:gd name="T19" fmla="*/ 680 h 1304"/>
                  <a:gd name="T20" fmla="*/ 113 w 1190"/>
                  <a:gd name="T21" fmla="*/ 680 h 1304"/>
                  <a:gd name="T22" fmla="*/ 113 w 1190"/>
                  <a:gd name="T23" fmla="*/ 567 h 1304"/>
                  <a:gd name="T24" fmla="*/ 56 w 1190"/>
                  <a:gd name="T25" fmla="*/ 567 h 1304"/>
                  <a:gd name="T26" fmla="*/ 56 w 1190"/>
                  <a:gd name="T27" fmla="*/ 453 h 1304"/>
                  <a:gd name="T28" fmla="*/ 0 w 1190"/>
                  <a:gd name="T29" fmla="*/ 453 h 1304"/>
                  <a:gd name="T30" fmla="*/ 0 w 1190"/>
                  <a:gd name="T31" fmla="*/ 340 h 1304"/>
                  <a:gd name="T32" fmla="*/ 113 w 1190"/>
                  <a:gd name="T33" fmla="*/ 340 h 1304"/>
                  <a:gd name="T34" fmla="*/ 113 w 1190"/>
                  <a:gd name="T35" fmla="*/ 283 h 1304"/>
                  <a:gd name="T36" fmla="*/ 170 w 1190"/>
                  <a:gd name="T37" fmla="*/ 283 h 1304"/>
                  <a:gd name="T38" fmla="*/ 170 w 1190"/>
                  <a:gd name="T39" fmla="*/ 226 h 1304"/>
                  <a:gd name="T40" fmla="*/ 283 w 1190"/>
                  <a:gd name="T41" fmla="*/ 226 h 1304"/>
                  <a:gd name="T42" fmla="*/ 283 w 1190"/>
                  <a:gd name="T43" fmla="*/ 170 h 1304"/>
                  <a:gd name="T44" fmla="*/ 453 w 1190"/>
                  <a:gd name="T45" fmla="*/ 170 h 1304"/>
                  <a:gd name="T46" fmla="*/ 453 w 1190"/>
                  <a:gd name="T47" fmla="*/ 113 h 1304"/>
                  <a:gd name="T48" fmla="*/ 567 w 1190"/>
                  <a:gd name="T49" fmla="*/ 113 h 1304"/>
                  <a:gd name="T50" fmla="*/ 567 w 1190"/>
                  <a:gd name="T51" fmla="*/ 56 h 1304"/>
                  <a:gd name="T52" fmla="*/ 964 w 1190"/>
                  <a:gd name="T53" fmla="*/ 56 h 1304"/>
                  <a:gd name="T54" fmla="*/ 964 w 1190"/>
                  <a:gd name="T55" fmla="*/ 0 h 1304"/>
                  <a:gd name="T56" fmla="*/ 1077 w 1190"/>
                  <a:gd name="T57" fmla="*/ 0 h 1304"/>
                  <a:gd name="T58" fmla="*/ 1077 w 1190"/>
                  <a:gd name="T59" fmla="*/ 56 h 1304"/>
                  <a:gd name="T60" fmla="*/ 1190 w 1190"/>
                  <a:gd name="T61" fmla="*/ 56 h 1304"/>
                  <a:gd name="T62" fmla="*/ 1190 w 1190"/>
                  <a:gd name="T63" fmla="*/ 226 h 1304"/>
                  <a:gd name="T64" fmla="*/ 1077 w 1190"/>
                  <a:gd name="T65" fmla="*/ 226 h 1304"/>
                  <a:gd name="T66" fmla="*/ 1077 w 1190"/>
                  <a:gd name="T67" fmla="*/ 340 h 1304"/>
                  <a:gd name="T68" fmla="*/ 1020 w 1190"/>
                  <a:gd name="T69" fmla="*/ 340 h 1304"/>
                  <a:gd name="T70" fmla="*/ 1020 w 1190"/>
                  <a:gd name="T71" fmla="*/ 510 h 1304"/>
                  <a:gd name="T72" fmla="*/ 850 w 1190"/>
                  <a:gd name="T73" fmla="*/ 510 h 1304"/>
                  <a:gd name="T74" fmla="*/ 850 w 1190"/>
                  <a:gd name="T75" fmla="*/ 793 h 1304"/>
                  <a:gd name="T76" fmla="*/ 793 w 1190"/>
                  <a:gd name="T77" fmla="*/ 793 h 1304"/>
                  <a:gd name="T78" fmla="*/ 793 w 1190"/>
                  <a:gd name="T79" fmla="*/ 1020 h 1304"/>
                  <a:gd name="T80" fmla="*/ 737 w 1190"/>
                  <a:gd name="T81" fmla="*/ 1020 h 1304"/>
                  <a:gd name="T82" fmla="*/ 737 w 1190"/>
                  <a:gd name="T83" fmla="*/ 1077 h 1304"/>
                  <a:gd name="T84" fmla="*/ 680 w 1190"/>
                  <a:gd name="T85" fmla="*/ 1077 h 1304"/>
                  <a:gd name="T86" fmla="*/ 680 w 1190"/>
                  <a:gd name="T87" fmla="*/ 1247 h 1304"/>
                  <a:gd name="T88" fmla="*/ 453 w 1190"/>
                  <a:gd name="T89" fmla="*/ 1247 h 1304"/>
                  <a:gd name="T90" fmla="*/ 453 w 1190"/>
                  <a:gd name="T91" fmla="*/ 1304 h 1304"/>
                  <a:gd name="T92" fmla="*/ 283 w 1190"/>
                  <a:gd name="T93" fmla="*/ 1304 h 1304"/>
                  <a:gd name="T94" fmla="*/ 283 w 1190"/>
                  <a:gd name="T95" fmla="*/ 1247 h 1304"/>
                  <a:gd name="T96" fmla="*/ 226 w 1190"/>
                  <a:gd name="T97" fmla="*/ 124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90" h="1304">
                    <a:moveTo>
                      <a:pt x="226" y="1247"/>
                    </a:moveTo>
                    <a:lnTo>
                      <a:pt x="226" y="1134"/>
                    </a:lnTo>
                    <a:lnTo>
                      <a:pt x="283" y="1134"/>
                    </a:lnTo>
                    <a:lnTo>
                      <a:pt x="283" y="1020"/>
                    </a:lnTo>
                    <a:lnTo>
                      <a:pt x="340" y="1020"/>
                    </a:lnTo>
                    <a:lnTo>
                      <a:pt x="340" y="850"/>
                    </a:lnTo>
                    <a:lnTo>
                      <a:pt x="283" y="850"/>
                    </a:lnTo>
                    <a:lnTo>
                      <a:pt x="283" y="793"/>
                    </a:lnTo>
                    <a:lnTo>
                      <a:pt x="56" y="793"/>
                    </a:lnTo>
                    <a:lnTo>
                      <a:pt x="56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83" y="226"/>
                    </a:lnTo>
                    <a:lnTo>
                      <a:pt x="283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964" y="56"/>
                    </a:lnTo>
                    <a:lnTo>
                      <a:pt x="964" y="0"/>
                    </a:lnTo>
                    <a:lnTo>
                      <a:pt x="1077" y="0"/>
                    </a:lnTo>
                    <a:lnTo>
                      <a:pt x="1077" y="56"/>
                    </a:lnTo>
                    <a:lnTo>
                      <a:pt x="1190" y="56"/>
                    </a:lnTo>
                    <a:lnTo>
                      <a:pt x="1190" y="226"/>
                    </a:lnTo>
                    <a:lnTo>
                      <a:pt x="1077" y="226"/>
                    </a:lnTo>
                    <a:lnTo>
                      <a:pt x="1077" y="340"/>
                    </a:lnTo>
                    <a:lnTo>
                      <a:pt x="1020" y="340"/>
                    </a:lnTo>
                    <a:lnTo>
                      <a:pt x="1020" y="510"/>
                    </a:lnTo>
                    <a:lnTo>
                      <a:pt x="850" y="510"/>
                    </a:lnTo>
                    <a:lnTo>
                      <a:pt x="850" y="793"/>
                    </a:lnTo>
                    <a:lnTo>
                      <a:pt x="793" y="793"/>
                    </a:lnTo>
                    <a:lnTo>
                      <a:pt x="793" y="1020"/>
                    </a:lnTo>
                    <a:lnTo>
                      <a:pt x="737" y="1020"/>
                    </a:lnTo>
                    <a:lnTo>
                      <a:pt x="737" y="1077"/>
                    </a:lnTo>
                    <a:lnTo>
                      <a:pt x="680" y="1077"/>
                    </a:lnTo>
                    <a:lnTo>
                      <a:pt x="680" y="1247"/>
                    </a:lnTo>
                    <a:lnTo>
                      <a:pt x="453" y="1247"/>
                    </a:lnTo>
                    <a:lnTo>
                      <a:pt x="453" y="1304"/>
                    </a:lnTo>
                    <a:lnTo>
                      <a:pt x="283" y="1304"/>
                    </a:lnTo>
                    <a:lnTo>
                      <a:pt x="283" y="1247"/>
                    </a:lnTo>
                    <a:lnTo>
                      <a:pt x="226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2457" y="2331"/>
                <a:ext cx="794" cy="1361"/>
              </a:xfrm>
              <a:custGeom>
                <a:avLst/>
                <a:gdLst>
                  <a:gd name="T0" fmla="*/ 0 w 794"/>
                  <a:gd name="T1" fmla="*/ 850 h 1361"/>
                  <a:gd name="T2" fmla="*/ 0 w 794"/>
                  <a:gd name="T3" fmla="*/ 680 h 1361"/>
                  <a:gd name="T4" fmla="*/ 57 w 794"/>
                  <a:gd name="T5" fmla="*/ 680 h 1361"/>
                  <a:gd name="T6" fmla="*/ 57 w 794"/>
                  <a:gd name="T7" fmla="*/ 624 h 1361"/>
                  <a:gd name="T8" fmla="*/ 0 w 794"/>
                  <a:gd name="T9" fmla="*/ 624 h 1361"/>
                  <a:gd name="T10" fmla="*/ 0 w 794"/>
                  <a:gd name="T11" fmla="*/ 510 h 1361"/>
                  <a:gd name="T12" fmla="*/ 57 w 794"/>
                  <a:gd name="T13" fmla="*/ 510 h 1361"/>
                  <a:gd name="T14" fmla="*/ 57 w 794"/>
                  <a:gd name="T15" fmla="*/ 454 h 1361"/>
                  <a:gd name="T16" fmla="*/ 170 w 794"/>
                  <a:gd name="T17" fmla="*/ 454 h 1361"/>
                  <a:gd name="T18" fmla="*/ 170 w 794"/>
                  <a:gd name="T19" fmla="*/ 397 h 1361"/>
                  <a:gd name="T20" fmla="*/ 227 w 794"/>
                  <a:gd name="T21" fmla="*/ 397 h 1361"/>
                  <a:gd name="T22" fmla="*/ 227 w 794"/>
                  <a:gd name="T23" fmla="*/ 227 h 1361"/>
                  <a:gd name="T24" fmla="*/ 283 w 794"/>
                  <a:gd name="T25" fmla="*/ 227 h 1361"/>
                  <a:gd name="T26" fmla="*/ 283 w 794"/>
                  <a:gd name="T27" fmla="*/ 0 h 1361"/>
                  <a:gd name="T28" fmla="*/ 454 w 794"/>
                  <a:gd name="T29" fmla="*/ 0 h 1361"/>
                  <a:gd name="T30" fmla="*/ 454 w 794"/>
                  <a:gd name="T31" fmla="*/ 57 h 1361"/>
                  <a:gd name="T32" fmla="*/ 680 w 794"/>
                  <a:gd name="T33" fmla="*/ 57 h 1361"/>
                  <a:gd name="T34" fmla="*/ 680 w 794"/>
                  <a:gd name="T35" fmla="*/ 283 h 1361"/>
                  <a:gd name="T36" fmla="*/ 737 w 794"/>
                  <a:gd name="T37" fmla="*/ 283 h 1361"/>
                  <a:gd name="T38" fmla="*/ 737 w 794"/>
                  <a:gd name="T39" fmla="*/ 340 h 1361"/>
                  <a:gd name="T40" fmla="*/ 794 w 794"/>
                  <a:gd name="T41" fmla="*/ 340 h 1361"/>
                  <a:gd name="T42" fmla="*/ 794 w 794"/>
                  <a:gd name="T43" fmla="*/ 510 h 1361"/>
                  <a:gd name="T44" fmla="*/ 737 w 794"/>
                  <a:gd name="T45" fmla="*/ 510 h 1361"/>
                  <a:gd name="T46" fmla="*/ 737 w 794"/>
                  <a:gd name="T47" fmla="*/ 567 h 1361"/>
                  <a:gd name="T48" fmla="*/ 624 w 794"/>
                  <a:gd name="T49" fmla="*/ 567 h 1361"/>
                  <a:gd name="T50" fmla="*/ 624 w 794"/>
                  <a:gd name="T51" fmla="*/ 907 h 1361"/>
                  <a:gd name="T52" fmla="*/ 454 w 794"/>
                  <a:gd name="T53" fmla="*/ 907 h 1361"/>
                  <a:gd name="T54" fmla="*/ 454 w 794"/>
                  <a:gd name="T55" fmla="*/ 964 h 1361"/>
                  <a:gd name="T56" fmla="*/ 510 w 794"/>
                  <a:gd name="T57" fmla="*/ 964 h 1361"/>
                  <a:gd name="T58" fmla="*/ 510 w 794"/>
                  <a:gd name="T59" fmla="*/ 1077 h 1361"/>
                  <a:gd name="T60" fmla="*/ 510 w 794"/>
                  <a:gd name="T61" fmla="*/ 1134 h 1361"/>
                  <a:gd name="T62" fmla="*/ 624 w 794"/>
                  <a:gd name="T63" fmla="*/ 1134 h 1361"/>
                  <a:gd name="T64" fmla="*/ 624 w 794"/>
                  <a:gd name="T65" fmla="*/ 1304 h 1361"/>
                  <a:gd name="T66" fmla="*/ 567 w 794"/>
                  <a:gd name="T67" fmla="*/ 1304 h 1361"/>
                  <a:gd name="T68" fmla="*/ 567 w 794"/>
                  <a:gd name="T69" fmla="*/ 1361 h 1361"/>
                  <a:gd name="T70" fmla="*/ 454 w 794"/>
                  <a:gd name="T71" fmla="*/ 1361 h 1361"/>
                  <a:gd name="T72" fmla="*/ 454 w 794"/>
                  <a:gd name="T73" fmla="*/ 1191 h 1361"/>
                  <a:gd name="T74" fmla="*/ 397 w 794"/>
                  <a:gd name="T75" fmla="*/ 1191 h 1361"/>
                  <a:gd name="T76" fmla="*/ 397 w 794"/>
                  <a:gd name="T77" fmla="*/ 1077 h 1361"/>
                  <a:gd name="T78" fmla="*/ 340 w 794"/>
                  <a:gd name="T79" fmla="*/ 1077 h 1361"/>
                  <a:gd name="T80" fmla="*/ 340 w 794"/>
                  <a:gd name="T81" fmla="*/ 964 h 1361"/>
                  <a:gd name="T82" fmla="*/ 283 w 794"/>
                  <a:gd name="T83" fmla="*/ 964 h 1361"/>
                  <a:gd name="T84" fmla="*/ 283 w 794"/>
                  <a:gd name="T85" fmla="*/ 907 h 1361"/>
                  <a:gd name="T86" fmla="*/ 113 w 794"/>
                  <a:gd name="T87" fmla="*/ 907 h 1361"/>
                  <a:gd name="T88" fmla="*/ 113 w 794"/>
                  <a:gd name="T89" fmla="*/ 850 h 1361"/>
                  <a:gd name="T90" fmla="*/ 0 w 794"/>
                  <a:gd name="T91" fmla="*/ 85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94" h="1361">
                    <a:moveTo>
                      <a:pt x="0" y="850"/>
                    </a:moveTo>
                    <a:lnTo>
                      <a:pt x="0" y="680"/>
                    </a:lnTo>
                    <a:lnTo>
                      <a:pt x="57" y="680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227"/>
                    </a:lnTo>
                    <a:lnTo>
                      <a:pt x="283" y="227"/>
                    </a:lnTo>
                    <a:lnTo>
                      <a:pt x="283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680" y="57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624" y="567"/>
                    </a:lnTo>
                    <a:lnTo>
                      <a:pt x="624" y="907"/>
                    </a:lnTo>
                    <a:lnTo>
                      <a:pt x="454" y="907"/>
                    </a:lnTo>
                    <a:lnTo>
                      <a:pt x="454" y="964"/>
                    </a:lnTo>
                    <a:lnTo>
                      <a:pt x="510" y="964"/>
                    </a:lnTo>
                    <a:lnTo>
                      <a:pt x="510" y="1077"/>
                    </a:lnTo>
                    <a:lnTo>
                      <a:pt x="510" y="1134"/>
                    </a:lnTo>
                    <a:lnTo>
                      <a:pt x="624" y="1134"/>
                    </a:lnTo>
                    <a:lnTo>
                      <a:pt x="624" y="1304"/>
                    </a:lnTo>
                    <a:lnTo>
                      <a:pt x="567" y="1304"/>
                    </a:lnTo>
                    <a:lnTo>
                      <a:pt x="567" y="1361"/>
                    </a:lnTo>
                    <a:lnTo>
                      <a:pt x="454" y="1361"/>
                    </a:lnTo>
                    <a:lnTo>
                      <a:pt x="454" y="1191"/>
                    </a:lnTo>
                    <a:lnTo>
                      <a:pt x="397" y="1191"/>
                    </a:lnTo>
                    <a:lnTo>
                      <a:pt x="397" y="1077"/>
                    </a:lnTo>
                    <a:lnTo>
                      <a:pt x="340" y="1077"/>
                    </a:lnTo>
                    <a:lnTo>
                      <a:pt x="340" y="964"/>
                    </a:lnTo>
                    <a:lnTo>
                      <a:pt x="283" y="964"/>
                    </a:lnTo>
                    <a:lnTo>
                      <a:pt x="283" y="907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0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2911" y="2785"/>
                <a:ext cx="680" cy="793"/>
              </a:xfrm>
              <a:custGeom>
                <a:avLst/>
                <a:gdLst>
                  <a:gd name="T0" fmla="*/ 680 w 680"/>
                  <a:gd name="T1" fmla="*/ 623 h 793"/>
                  <a:gd name="T2" fmla="*/ 680 w 680"/>
                  <a:gd name="T3" fmla="*/ 396 h 793"/>
                  <a:gd name="T4" fmla="*/ 567 w 680"/>
                  <a:gd name="T5" fmla="*/ 396 h 793"/>
                  <a:gd name="T6" fmla="*/ 567 w 680"/>
                  <a:gd name="T7" fmla="*/ 340 h 793"/>
                  <a:gd name="T8" fmla="*/ 510 w 680"/>
                  <a:gd name="T9" fmla="*/ 340 h 793"/>
                  <a:gd name="T10" fmla="*/ 510 w 680"/>
                  <a:gd name="T11" fmla="*/ 170 h 793"/>
                  <a:gd name="T12" fmla="*/ 453 w 680"/>
                  <a:gd name="T13" fmla="*/ 170 h 793"/>
                  <a:gd name="T14" fmla="*/ 453 w 680"/>
                  <a:gd name="T15" fmla="*/ 0 h 793"/>
                  <a:gd name="T16" fmla="*/ 340 w 680"/>
                  <a:gd name="T17" fmla="*/ 0 h 793"/>
                  <a:gd name="T18" fmla="*/ 340 w 680"/>
                  <a:gd name="T19" fmla="*/ 56 h 793"/>
                  <a:gd name="T20" fmla="*/ 283 w 680"/>
                  <a:gd name="T21" fmla="*/ 56 h 793"/>
                  <a:gd name="T22" fmla="*/ 283 w 680"/>
                  <a:gd name="T23" fmla="*/ 113 h 793"/>
                  <a:gd name="T24" fmla="*/ 170 w 680"/>
                  <a:gd name="T25" fmla="*/ 113 h 793"/>
                  <a:gd name="T26" fmla="*/ 170 w 680"/>
                  <a:gd name="T27" fmla="*/ 453 h 793"/>
                  <a:gd name="T28" fmla="*/ 0 w 680"/>
                  <a:gd name="T29" fmla="*/ 453 h 793"/>
                  <a:gd name="T30" fmla="*/ 0 w 680"/>
                  <a:gd name="T31" fmla="*/ 510 h 793"/>
                  <a:gd name="T32" fmla="*/ 56 w 680"/>
                  <a:gd name="T33" fmla="*/ 510 h 793"/>
                  <a:gd name="T34" fmla="*/ 56 w 680"/>
                  <a:gd name="T35" fmla="*/ 680 h 793"/>
                  <a:gd name="T36" fmla="*/ 170 w 680"/>
                  <a:gd name="T37" fmla="*/ 680 h 793"/>
                  <a:gd name="T38" fmla="*/ 170 w 680"/>
                  <a:gd name="T39" fmla="*/ 793 h 793"/>
                  <a:gd name="T40" fmla="*/ 283 w 680"/>
                  <a:gd name="T41" fmla="*/ 793 h 793"/>
                  <a:gd name="T42" fmla="*/ 283 w 680"/>
                  <a:gd name="T43" fmla="*/ 737 h 793"/>
                  <a:gd name="T44" fmla="*/ 453 w 680"/>
                  <a:gd name="T45" fmla="*/ 737 h 793"/>
                  <a:gd name="T46" fmla="*/ 453 w 680"/>
                  <a:gd name="T47" fmla="*/ 680 h 793"/>
                  <a:gd name="T48" fmla="*/ 567 w 680"/>
                  <a:gd name="T49" fmla="*/ 680 h 793"/>
                  <a:gd name="T50" fmla="*/ 567 w 680"/>
                  <a:gd name="T51" fmla="*/ 623 h 793"/>
                  <a:gd name="T52" fmla="*/ 680 w 680"/>
                  <a:gd name="T53" fmla="*/ 62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793">
                    <a:moveTo>
                      <a:pt x="680" y="623"/>
                    </a:moveTo>
                    <a:lnTo>
                      <a:pt x="680" y="396"/>
                    </a:lnTo>
                    <a:lnTo>
                      <a:pt x="567" y="396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170" y="113"/>
                    </a:lnTo>
                    <a:lnTo>
                      <a:pt x="170" y="453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680"/>
                    </a:lnTo>
                    <a:lnTo>
                      <a:pt x="170" y="680"/>
                    </a:lnTo>
                    <a:lnTo>
                      <a:pt x="170" y="793"/>
                    </a:lnTo>
                    <a:lnTo>
                      <a:pt x="283" y="793"/>
                    </a:lnTo>
                    <a:lnTo>
                      <a:pt x="283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567" y="680"/>
                    </a:lnTo>
                    <a:lnTo>
                      <a:pt x="567" y="623"/>
                    </a:lnTo>
                    <a:lnTo>
                      <a:pt x="680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2854" y="1821"/>
                <a:ext cx="907" cy="964"/>
              </a:xfrm>
              <a:custGeom>
                <a:avLst/>
                <a:gdLst>
                  <a:gd name="T0" fmla="*/ 567 w 907"/>
                  <a:gd name="T1" fmla="*/ 964 h 964"/>
                  <a:gd name="T2" fmla="*/ 397 w 907"/>
                  <a:gd name="T3" fmla="*/ 964 h 964"/>
                  <a:gd name="T4" fmla="*/ 397 w 907"/>
                  <a:gd name="T5" fmla="*/ 850 h 964"/>
                  <a:gd name="T6" fmla="*/ 340 w 907"/>
                  <a:gd name="T7" fmla="*/ 850 h 964"/>
                  <a:gd name="T8" fmla="*/ 340 w 907"/>
                  <a:gd name="T9" fmla="*/ 793 h 964"/>
                  <a:gd name="T10" fmla="*/ 283 w 907"/>
                  <a:gd name="T11" fmla="*/ 793 h 964"/>
                  <a:gd name="T12" fmla="*/ 283 w 907"/>
                  <a:gd name="T13" fmla="*/ 567 h 964"/>
                  <a:gd name="T14" fmla="*/ 57 w 907"/>
                  <a:gd name="T15" fmla="*/ 567 h 964"/>
                  <a:gd name="T16" fmla="*/ 57 w 907"/>
                  <a:gd name="T17" fmla="*/ 510 h 964"/>
                  <a:gd name="T18" fmla="*/ 0 w 907"/>
                  <a:gd name="T19" fmla="*/ 510 h 964"/>
                  <a:gd name="T20" fmla="*/ 0 w 907"/>
                  <a:gd name="T21" fmla="*/ 453 h 964"/>
                  <a:gd name="T22" fmla="*/ 57 w 907"/>
                  <a:gd name="T23" fmla="*/ 453 h 964"/>
                  <a:gd name="T24" fmla="*/ 57 w 907"/>
                  <a:gd name="T25" fmla="*/ 397 h 964"/>
                  <a:gd name="T26" fmla="*/ 113 w 907"/>
                  <a:gd name="T27" fmla="*/ 397 h 964"/>
                  <a:gd name="T28" fmla="*/ 113 w 907"/>
                  <a:gd name="T29" fmla="*/ 340 h 964"/>
                  <a:gd name="T30" fmla="*/ 227 w 907"/>
                  <a:gd name="T31" fmla="*/ 340 h 964"/>
                  <a:gd name="T32" fmla="*/ 227 w 907"/>
                  <a:gd name="T33" fmla="*/ 283 h 964"/>
                  <a:gd name="T34" fmla="*/ 397 w 907"/>
                  <a:gd name="T35" fmla="*/ 283 h 964"/>
                  <a:gd name="T36" fmla="*/ 397 w 907"/>
                  <a:gd name="T37" fmla="*/ 113 h 964"/>
                  <a:gd name="T38" fmla="*/ 283 w 907"/>
                  <a:gd name="T39" fmla="*/ 113 h 964"/>
                  <a:gd name="T40" fmla="*/ 283 w 907"/>
                  <a:gd name="T41" fmla="*/ 56 h 964"/>
                  <a:gd name="T42" fmla="*/ 397 w 907"/>
                  <a:gd name="T43" fmla="*/ 56 h 964"/>
                  <a:gd name="T44" fmla="*/ 397 w 907"/>
                  <a:gd name="T45" fmla="*/ 0 h 964"/>
                  <a:gd name="T46" fmla="*/ 567 w 907"/>
                  <a:gd name="T47" fmla="*/ 0 h 964"/>
                  <a:gd name="T48" fmla="*/ 567 w 907"/>
                  <a:gd name="T49" fmla="*/ 56 h 964"/>
                  <a:gd name="T50" fmla="*/ 567 w 907"/>
                  <a:gd name="T51" fmla="*/ 113 h 964"/>
                  <a:gd name="T52" fmla="*/ 624 w 907"/>
                  <a:gd name="T53" fmla="*/ 113 h 964"/>
                  <a:gd name="T54" fmla="*/ 624 w 907"/>
                  <a:gd name="T55" fmla="*/ 170 h 964"/>
                  <a:gd name="T56" fmla="*/ 680 w 907"/>
                  <a:gd name="T57" fmla="*/ 170 h 964"/>
                  <a:gd name="T58" fmla="*/ 680 w 907"/>
                  <a:gd name="T59" fmla="*/ 283 h 964"/>
                  <a:gd name="T60" fmla="*/ 737 w 907"/>
                  <a:gd name="T61" fmla="*/ 283 h 964"/>
                  <a:gd name="T62" fmla="*/ 737 w 907"/>
                  <a:gd name="T63" fmla="*/ 340 h 964"/>
                  <a:gd name="T64" fmla="*/ 794 w 907"/>
                  <a:gd name="T65" fmla="*/ 340 h 964"/>
                  <a:gd name="T66" fmla="*/ 794 w 907"/>
                  <a:gd name="T67" fmla="*/ 453 h 964"/>
                  <a:gd name="T68" fmla="*/ 850 w 907"/>
                  <a:gd name="T69" fmla="*/ 453 h 964"/>
                  <a:gd name="T70" fmla="*/ 850 w 907"/>
                  <a:gd name="T71" fmla="*/ 567 h 964"/>
                  <a:gd name="T72" fmla="*/ 907 w 907"/>
                  <a:gd name="T73" fmla="*/ 567 h 964"/>
                  <a:gd name="T74" fmla="*/ 907 w 907"/>
                  <a:gd name="T75" fmla="*/ 623 h 964"/>
                  <a:gd name="T76" fmla="*/ 850 w 907"/>
                  <a:gd name="T77" fmla="*/ 623 h 964"/>
                  <a:gd name="T78" fmla="*/ 850 w 907"/>
                  <a:gd name="T79" fmla="*/ 680 h 964"/>
                  <a:gd name="T80" fmla="*/ 794 w 907"/>
                  <a:gd name="T81" fmla="*/ 680 h 964"/>
                  <a:gd name="T82" fmla="*/ 794 w 907"/>
                  <a:gd name="T83" fmla="*/ 737 h 964"/>
                  <a:gd name="T84" fmla="*/ 737 w 907"/>
                  <a:gd name="T85" fmla="*/ 737 h 964"/>
                  <a:gd name="T86" fmla="*/ 737 w 907"/>
                  <a:gd name="T87" fmla="*/ 793 h 964"/>
                  <a:gd name="T88" fmla="*/ 680 w 907"/>
                  <a:gd name="T89" fmla="*/ 793 h 964"/>
                  <a:gd name="T90" fmla="*/ 680 w 907"/>
                  <a:gd name="T91" fmla="*/ 737 h 964"/>
                  <a:gd name="T92" fmla="*/ 624 w 907"/>
                  <a:gd name="T93" fmla="*/ 737 h 964"/>
                  <a:gd name="T94" fmla="*/ 624 w 907"/>
                  <a:gd name="T95" fmla="*/ 793 h 964"/>
                  <a:gd name="T96" fmla="*/ 567 w 907"/>
                  <a:gd name="T97" fmla="*/ 793 h 964"/>
                  <a:gd name="T98" fmla="*/ 567 w 907"/>
                  <a:gd name="T99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07" h="964">
                    <a:moveTo>
                      <a:pt x="567" y="964"/>
                    </a:moveTo>
                    <a:lnTo>
                      <a:pt x="397" y="964"/>
                    </a:lnTo>
                    <a:lnTo>
                      <a:pt x="397" y="850"/>
                    </a:lnTo>
                    <a:lnTo>
                      <a:pt x="340" y="850"/>
                    </a:lnTo>
                    <a:lnTo>
                      <a:pt x="340" y="793"/>
                    </a:lnTo>
                    <a:lnTo>
                      <a:pt x="283" y="793"/>
                    </a:lnTo>
                    <a:lnTo>
                      <a:pt x="283" y="567"/>
                    </a:lnTo>
                    <a:lnTo>
                      <a:pt x="57" y="56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567" y="0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340"/>
                    </a:lnTo>
                    <a:lnTo>
                      <a:pt x="794" y="340"/>
                    </a:lnTo>
                    <a:lnTo>
                      <a:pt x="794" y="453"/>
                    </a:lnTo>
                    <a:lnTo>
                      <a:pt x="850" y="453"/>
                    </a:lnTo>
                    <a:lnTo>
                      <a:pt x="850" y="567"/>
                    </a:lnTo>
                    <a:lnTo>
                      <a:pt x="907" y="567"/>
                    </a:lnTo>
                    <a:lnTo>
                      <a:pt x="907" y="623"/>
                    </a:lnTo>
                    <a:lnTo>
                      <a:pt x="850" y="623"/>
                    </a:lnTo>
                    <a:lnTo>
                      <a:pt x="850" y="680"/>
                    </a:lnTo>
                    <a:lnTo>
                      <a:pt x="794" y="680"/>
                    </a:lnTo>
                    <a:lnTo>
                      <a:pt x="794" y="737"/>
                    </a:lnTo>
                    <a:lnTo>
                      <a:pt x="737" y="737"/>
                    </a:lnTo>
                    <a:lnTo>
                      <a:pt x="737" y="793"/>
                    </a:lnTo>
                    <a:lnTo>
                      <a:pt x="680" y="793"/>
                    </a:lnTo>
                    <a:lnTo>
                      <a:pt x="680" y="737"/>
                    </a:lnTo>
                    <a:lnTo>
                      <a:pt x="624" y="737"/>
                    </a:lnTo>
                    <a:lnTo>
                      <a:pt x="624" y="793"/>
                    </a:lnTo>
                    <a:lnTo>
                      <a:pt x="567" y="793"/>
                    </a:lnTo>
                    <a:lnTo>
                      <a:pt x="567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3308" y="1140"/>
                <a:ext cx="396" cy="454"/>
              </a:xfrm>
              <a:custGeom>
                <a:avLst/>
                <a:gdLst>
                  <a:gd name="T0" fmla="*/ 340 w 396"/>
                  <a:gd name="T1" fmla="*/ 0 h 454"/>
                  <a:gd name="T2" fmla="*/ 170 w 396"/>
                  <a:gd name="T3" fmla="*/ 0 h 454"/>
                  <a:gd name="T4" fmla="*/ 170 w 396"/>
                  <a:gd name="T5" fmla="*/ 114 h 454"/>
                  <a:gd name="T6" fmla="*/ 113 w 396"/>
                  <a:gd name="T7" fmla="*/ 114 h 454"/>
                  <a:gd name="T8" fmla="*/ 113 w 396"/>
                  <a:gd name="T9" fmla="*/ 170 h 454"/>
                  <a:gd name="T10" fmla="*/ 170 w 396"/>
                  <a:gd name="T11" fmla="*/ 170 h 454"/>
                  <a:gd name="T12" fmla="*/ 170 w 396"/>
                  <a:gd name="T13" fmla="*/ 284 h 454"/>
                  <a:gd name="T14" fmla="*/ 56 w 396"/>
                  <a:gd name="T15" fmla="*/ 284 h 454"/>
                  <a:gd name="T16" fmla="*/ 56 w 396"/>
                  <a:gd name="T17" fmla="*/ 340 h 454"/>
                  <a:gd name="T18" fmla="*/ 0 w 396"/>
                  <a:gd name="T19" fmla="*/ 340 h 454"/>
                  <a:gd name="T20" fmla="*/ 0 w 396"/>
                  <a:gd name="T21" fmla="*/ 397 h 454"/>
                  <a:gd name="T22" fmla="*/ 56 w 396"/>
                  <a:gd name="T23" fmla="*/ 397 h 454"/>
                  <a:gd name="T24" fmla="*/ 56 w 396"/>
                  <a:gd name="T25" fmla="*/ 454 h 454"/>
                  <a:gd name="T26" fmla="*/ 170 w 396"/>
                  <a:gd name="T27" fmla="*/ 454 h 454"/>
                  <a:gd name="T28" fmla="*/ 170 w 396"/>
                  <a:gd name="T29" fmla="*/ 397 h 454"/>
                  <a:gd name="T30" fmla="*/ 340 w 396"/>
                  <a:gd name="T31" fmla="*/ 397 h 454"/>
                  <a:gd name="T32" fmla="*/ 340 w 396"/>
                  <a:gd name="T33" fmla="*/ 340 h 454"/>
                  <a:gd name="T34" fmla="*/ 396 w 396"/>
                  <a:gd name="T35" fmla="*/ 340 h 454"/>
                  <a:gd name="T36" fmla="*/ 396 w 396"/>
                  <a:gd name="T37" fmla="*/ 114 h 454"/>
                  <a:gd name="T38" fmla="*/ 340 w 396"/>
                  <a:gd name="T39" fmla="*/ 114 h 454"/>
                  <a:gd name="T40" fmla="*/ 340 w 396"/>
                  <a:gd name="T4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6" h="454">
                    <a:moveTo>
                      <a:pt x="340" y="0"/>
                    </a:moveTo>
                    <a:lnTo>
                      <a:pt x="170" y="0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396" y="340"/>
                    </a:lnTo>
                    <a:lnTo>
                      <a:pt x="396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Rectangle 269"/>
              <p:cNvSpPr>
                <a:spLocks noChangeArrowheads="1"/>
              </p:cNvSpPr>
              <p:nvPr/>
            </p:nvSpPr>
            <p:spPr bwMode="auto">
              <a:xfrm>
                <a:off x="3024" y="1594"/>
                <a:ext cx="113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Rectangle 270"/>
              <p:cNvSpPr>
                <a:spLocks noChangeArrowheads="1"/>
              </p:cNvSpPr>
              <p:nvPr/>
            </p:nvSpPr>
            <p:spPr bwMode="auto">
              <a:xfrm>
                <a:off x="3251" y="1537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4215" y="1197"/>
                <a:ext cx="170" cy="170"/>
              </a:xfrm>
              <a:custGeom>
                <a:avLst/>
                <a:gdLst>
                  <a:gd name="T0" fmla="*/ 0 w 170"/>
                  <a:gd name="T1" fmla="*/ 170 h 170"/>
                  <a:gd name="T2" fmla="*/ 0 w 170"/>
                  <a:gd name="T3" fmla="*/ 0 h 170"/>
                  <a:gd name="T4" fmla="*/ 170 w 170"/>
                  <a:gd name="T5" fmla="*/ 0 h 170"/>
                  <a:gd name="T6" fmla="*/ 170 w 170"/>
                  <a:gd name="T7" fmla="*/ 57 h 170"/>
                  <a:gd name="T8" fmla="*/ 56 w 170"/>
                  <a:gd name="T9" fmla="*/ 57 h 170"/>
                  <a:gd name="T10" fmla="*/ 56 w 170"/>
                  <a:gd name="T11" fmla="*/ 170 h 170"/>
                  <a:gd name="T12" fmla="*/ 0 w 170"/>
                  <a:gd name="T13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0" y="170"/>
                    </a:move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6" y="57"/>
                    </a:lnTo>
                    <a:lnTo>
                      <a:pt x="56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3988" y="1197"/>
                <a:ext cx="113" cy="170"/>
              </a:xfrm>
              <a:custGeom>
                <a:avLst/>
                <a:gdLst>
                  <a:gd name="T0" fmla="*/ 0 w 113"/>
                  <a:gd name="T1" fmla="*/ 0 h 170"/>
                  <a:gd name="T2" fmla="*/ 0 w 113"/>
                  <a:gd name="T3" fmla="*/ 170 h 170"/>
                  <a:gd name="T4" fmla="*/ 57 w 113"/>
                  <a:gd name="T5" fmla="*/ 170 h 170"/>
                  <a:gd name="T6" fmla="*/ 57 w 113"/>
                  <a:gd name="T7" fmla="*/ 113 h 170"/>
                  <a:gd name="T8" fmla="*/ 113 w 113"/>
                  <a:gd name="T9" fmla="*/ 113 h 170"/>
                  <a:gd name="T10" fmla="*/ 113 w 113"/>
                  <a:gd name="T11" fmla="*/ 57 h 170"/>
                  <a:gd name="T12" fmla="*/ 57 w 113"/>
                  <a:gd name="T13" fmla="*/ 57 h 170"/>
                  <a:gd name="T14" fmla="*/ 57 w 113"/>
                  <a:gd name="T15" fmla="*/ 0 h 170"/>
                  <a:gd name="T16" fmla="*/ 0 w 113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Rectangle 273"/>
              <p:cNvSpPr>
                <a:spLocks noChangeArrowheads="1"/>
              </p:cNvSpPr>
              <p:nvPr/>
            </p:nvSpPr>
            <p:spPr bwMode="auto">
              <a:xfrm>
                <a:off x="4045" y="1367"/>
                <a:ext cx="5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8" name="Rectangle 274"/>
              <p:cNvSpPr>
                <a:spLocks noChangeArrowheads="1"/>
              </p:cNvSpPr>
              <p:nvPr/>
            </p:nvSpPr>
            <p:spPr bwMode="auto">
              <a:xfrm>
                <a:off x="4158" y="1367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3704" y="1367"/>
                <a:ext cx="284" cy="227"/>
              </a:xfrm>
              <a:custGeom>
                <a:avLst/>
                <a:gdLst>
                  <a:gd name="T0" fmla="*/ 57 w 284"/>
                  <a:gd name="T1" fmla="*/ 57 h 227"/>
                  <a:gd name="T2" fmla="*/ 57 w 284"/>
                  <a:gd name="T3" fmla="*/ 113 h 227"/>
                  <a:gd name="T4" fmla="*/ 0 w 284"/>
                  <a:gd name="T5" fmla="*/ 113 h 227"/>
                  <a:gd name="T6" fmla="*/ 0 w 284"/>
                  <a:gd name="T7" fmla="*/ 170 h 227"/>
                  <a:gd name="T8" fmla="*/ 171 w 284"/>
                  <a:gd name="T9" fmla="*/ 170 h 227"/>
                  <a:gd name="T10" fmla="*/ 171 w 284"/>
                  <a:gd name="T11" fmla="*/ 227 h 227"/>
                  <a:gd name="T12" fmla="*/ 284 w 284"/>
                  <a:gd name="T13" fmla="*/ 227 h 227"/>
                  <a:gd name="T14" fmla="*/ 284 w 284"/>
                  <a:gd name="T15" fmla="*/ 113 h 227"/>
                  <a:gd name="T16" fmla="*/ 227 w 284"/>
                  <a:gd name="T17" fmla="*/ 113 h 227"/>
                  <a:gd name="T18" fmla="*/ 227 w 284"/>
                  <a:gd name="T19" fmla="*/ 57 h 227"/>
                  <a:gd name="T20" fmla="*/ 171 w 284"/>
                  <a:gd name="T21" fmla="*/ 57 h 227"/>
                  <a:gd name="T22" fmla="*/ 171 w 284"/>
                  <a:gd name="T23" fmla="*/ 0 h 227"/>
                  <a:gd name="T24" fmla="*/ 57 w 284"/>
                  <a:gd name="T25" fmla="*/ 0 h 227"/>
                  <a:gd name="T26" fmla="*/ 57 w 284"/>
                  <a:gd name="T27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227">
                    <a:moveTo>
                      <a:pt x="57" y="57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171" y="170"/>
                    </a:lnTo>
                    <a:lnTo>
                      <a:pt x="171" y="227"/>
                    </a:lnTo>
                    <a:lnTo>
                      <a:pt x="284" y="227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57" y="0"/>
                    </a:lnTo>
                    <a:lnTo>
                      <a:pt x="5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3591" y="1594"/>
                <a:ext cx="340" cy="340"/>
              </a:xfrm>
              <a:custGeom>
                <a:avLst/>
                <a:gdLst>
                  <a:gd name="T0" fmla="*/ 340 w 340"/>
                  <a:gd name="T1" fmla="*/ 57 h 340"/>
                  <a:gd name="T2" fmla="*/ 170 w 340"/>
                  <a:gd name="T3" fmla="*/ 57 h 340"/>
                  <a:gd name="T4" fmla="*/ 170 w 340"/>
                  <a:gd name="T5" fmla="*/ 0 h 340"/>
                  <a:gd name="T6" fmla="*/ 0 w 340"/>
                  <a:gd name="T7" fmla="*/ 0 h 340"/>
                  <a:gd name="T8" fmla="*/ 0 w 340"/>
                  <a:gd name="T9" fmla="*/ 57 h 340"/>
                  <a:gd name="T10" fmla="*/ 57 w 340"/>
                  <a:gd name="T11" fmla="*/ 57 h 340"/>
                  <a:gd name="T12" fmla="*/ 57 w 340"/>
                  <a:gd name="T13" fmla="*/ 113 h 340"/>
                  <a:gd name="T14" fmla="*/ 0 w 340"/>
                  <a:gd name="T15" fmla="*/ 113 h 340"/>
                  <a:gd name="T16" fmla="*/ 0 w 340"/>
                  <a:gd name="T17" fmla="*/ 340 h 340"/>
                  <a:gd name="T18" fmla="*/ 113 w 340"/>
                  <a:gd name="T19" fmla="*/ 340 h 340"/>
                  <a:gd name="T20" fmla="*/ 113 w 340"/>
                  <a:gd name="T21" fmla="*/ 283 h 340"/>
                  <a:gd name="T22" fmla="*/ 170 w 340"/>
                  <a:gd name="T23" fmla="*/ 283 h 340"/>
                  <a:gd name="T24" fmla="*/ 170 w 340"/>
                  <a:gd name="T25" fmla="*/ 227 h 340"/>
                  <a:gd name="T26" fmla="*/ 227 w 340"/>
                  <a:gd name="T27" fmla="*/ 227 h 340"/>
                  <a:gd name="T28" fmla="*/ 227 w 340"/>
                  <a:gd name="T29" fmla="*/ 170 h 340"/>
                  <a:gd name="T30" fmla="*/ 284 w 340"/>
                  <a:gd name="T31" fmla="*/ 170 h 340"/>
                  <a:gd name="T32" fmla="*/ 284 w 340"/>
                  <a:gd name="T33" fmla="*/ 113 h 340"/>
                  <a:gd name="T34" fmla="*/ 340 w 340"/>
                  <a:gd name="T35" fmla="*/ 113 h 340"/>
                  <a:gd name="T36" fmla="*/ 340 w 340"/>
                  <a:gd name="T37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340">
                    <a:moveTo>
                      <a:pt x="340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2060" y="2331"/>
                <a:ext cx="227" cy="283"/>
              </a:xfrm>
              <a:custGeom>
                <a:avLst/>
                <a:gdLst>
                  <a:gd name="T0" fmla="*/ 57 w 227"/>
                  <a:gd name="T1" fmla="*/ 283 h 283"/>
                  <a:gd name="T2" fmla="*/ 0 w 227"/>
                  <a:gd name="T3" fmla="*/ 283 h 283"/>
                  <a:gd name="T4" fmla="*/ 0 w 227"/>
                  <a:gd name="T5" fmla="*/ 170 h 283"/>
                  <a:gd name="T6" fmla="*/ 57 w 227"/>
                  <a:gd name="T7" fmla="*/ 170 h 283"/>
                  <a:gd name="T8" fmla="*/ 57 w 227"/>
                  <a:gd name="T9" fmla="*/ 113 h 283"/>
                  <a:gd name="T10" fmla="*/ 113 w 227"/>
                  <a:gd name="T11" fmla="*/ 113 h 283"/>
                  <a:gd name="T12" fmla="*/ 113 w 227"/>
                  <a:gd name="T13" fmla="*/ 57 h 283"/>
                  <a:gd name="T14" fmla="*/ 170 w 227"/>
                  <a:gd name="T15" fmla="*/ 57 h 283"/>
                  <a:gd name="T16" fmla="*/ 170 w 227"/>
                  <a:gd name="T17" fmla="*/ 0 h 283"/>
                  <a:gd name="T18" fmla="*/ 227 w 227"/>
                  <a:gd name="T19" fmla="*/ 0 h 283"/>
                  <a:gd name="T20" fmla="*/ 227 w 227"/>
                  <a:gd name="T21" fmla="*/ 170 h 283"/>
                  <a:gd name="T22" fmla="*/ 170 w 227"/>
                  <a:gd name="T23" fmla="*/ 170 h 283"/>
                  <a:gd name="T24" fmla="*/ 170 w 227"/>
                  <a:gd name="T25" fmla="*/ 283 h 283"/>
                  <a:gd name="T26" fmla="*/ 57 w 227"/>
                  <a:gd name="T2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7" h="283">
                    <a:moveTo>
                      <a:pt x="57" y="283"/>
                    </a:moveTo>
                    <a:lnTo>
                      <a:pt x="0" y="28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5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Rectangle 278"/>
              <p:cNvSpPr>
                <a:spLocks noChangeArrowheads="1"/>
              </p:cNvSpPr>
              <p:nvPr/>
            </p:nvSpPr>
            <p:spPr bwMode="auto">
              <a:xfrm>
                <a:off x="2287" y="2501"/>
                <a:ext cx="5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Rectangle 279"/>
              <p:cNvSpPr>
                <a:spLocks noChangeArrowheads="1"/>
              </p:cNvSpPr>
              <p:nvPr/>
            </p:nvSpPr>
            <p:spPr bwMode="auto">
              <a:xfrm>
                <a:off x="2400" y="2501"/>
                <a:ext cx="57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Rectangle 280"/>
              <p:cNvSpPr>
                <a:spLocks noChangeArrowheads="1"/>
              </p:cNvSpPr>
              <p:nvPr/>
            </p:nvSpPr>
            <p:spPr bwMode="auto">
              <a:xfrm>
                <a:off x="1890" y="2444"/>
                <a:ext cx="5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Rectangle 281"/>
              <p:cNvSpPr>
                <a:spLocks noChangeArrowheads="1"/>
              </p:cNvSpPr>
              <p:nvPr/>
            </p:nvSpPr>
            <p:spPr bwMode="auto">
              <a:xfrm>
                <a:off x="1720" y="2444"/>
                <a:ext cx="56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Rectangle 282"/>
              <p:cNvSpPr>
                <a:spLocks noChangeArrowheads="1"/>
              </p:cNvSpPr>
              <p:nvPr/>
            </p:nvSpPr>
            <p:spPr bwMode="auto">
              <a:xfrm>
                <a:off x="1833" y="2671"/>
                <a:ext cx="114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2287" y="2671"/>
                <a:ext cx="170" cy="284"/>
              </a:xfrm>
              <a:custGeom>
                <a:avLst/>
                <a:gdLst>
                  <a:gd name="T0" fmla="*/ 170 w 170"/>
                  <a:gd name="T1" fmla="*/ 0 h 284"/>
                  <a:gd name="T2" fmla="*/ 170 w 170"/>
                  <a:gd name="T3" fmla="*/ 114 h 284"/>
                  <a:gd name="T4" fmla="*/ 113 w 170"/>
                  <a:gd name="T5" fmla="*/ 114 h 284"/>
                  <a:gd name="T6" fmla="*/ 113 w 170"/>
                  <a:gd name="T7" fmla="*/ 284 h 284"/>
                  <a:gd name="T8" fmla="*/ 57 w 170"/>
                  <a:gd name="T9" fmla="*/ 284 h 284"/>
                  <a:gd name="T10" fmla="*/ 57 w 170"/>
                  <a:gd name="T11" fmla="*/ 170 h 284"/>
                  <a:gd name="T12" fmla="*/ 0 w 170"/>
                  <a:gd name="T13" fmla="*/ 170 h 284"/>
                  <a:gd name="T14" fmla="*/ 0 w 170"/>
                  <a:gd name="T15" fmla="*/ 114 h 284"/>
                  <a:gd name="T16" fmla="*/ 57 w 170"/>
                  <a:gd name="T17" fmla="*/ 114 h 284"/>
                  <a:gd name="T18" fmla="*/ 57 w 170"/>
                  <a:gd name="T19" fmla="*/ 57 h 284"/>
                  <a:gd name="T20" fmla="*/ 113 w 170"/>
                  <a:gd name="T21" fmla="*/ 57 h 284"/>
                  <a:gd name="T22" fmla="*/ 113 w 170"/>
                  <a:gd name="T23" fmla="*/ 0 h 284"/>
                  <a:gd name="T24" fmla="*/ 170 w 170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84">
                    <a:moveTo>
                      <a:pt x="170" y="0"/>
                    </a:move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76" y="4486"/>
                <a:ext cx="1134" cy="680"/>
              </a:xfrm>
              <a:custGeom>
                <a:avLst/>
                <a:gdLst>
                  <a:gd name="T0" fmla="*/ 1134 w 1134"/>
                  <a:gd name="T1" fmla="*/ 0 h 680"/>
                  <a:gd name="T2" fmla="*/ 1134 w 1134"/>
                  <a:gd name="T3" fmla="*/ 170 h 680"/>
                  <a:gd name="T4" fmla="*/ 1077 w 1134"/>
                  <a:gd name="T5" fmla="*/ 170 h 680"/>
                  <a:gd name="T6" fmla="*/ 1077 w 1134"/>
                  <a:gd name="T7" fmla="*/ 226 h 680"/>
                  <a:gd name="T8" fmla="*/ 1020 w 1134"/>
                  <a:gd name="T9" fmla="*/ 226 h 680"/>
                  <a:gd name="T10" fmla="*/ 1020 w 1134"/>
                  <a:gd name="T11" fmla="*/ 170 h 680"/>
                  <a:gd name="T12" fmla="*/ 963 w 1134"/>
                  <a:gd name="T13" fmla="*/ 170 h 680"/>
                  <a:gd name="T14" fmla="*/ 963 w 1134"/>
                  <a:gd name="T15" fmla="*/ 226 h 680"/>
                  <a:gd name="T16" fmla="*/ 907 w 1134"/>
                  <a:gd name="T17" fmla="*/ 226 h 680"/>
                  <a:gd name="T18" fmla="*/ 907 w 1134"/>
                  <a:gd name="T19" fmla="*/ 283 h 680"/>
                  <a:gd name="T20" fmla="*/ 850 w 1134"/>
                  <a:gd name="T21" fmla="*/ 283 h 680"/>
                  <a:gd name="T22" fmla="*/ 850 w 1134"/>
                  <a:gd name="T23" fmla="*/ 340 h 680"/>
                  <a:gd name="T24" fmla="*/ 680 w 1134"/>
                  <a:gd name="T25" fmla="*/ 340 h 680"/>
                  <a:gd name="T26" fmla="*/ 680 w 1134"/>
                  <a:gd name="T27" fmla="*/ 397 h 680"/>
                  <a:gd name="T28" fmla="*/ 567 w 1134"/>
                  <a:gd name="T29" fmla="*/ 397 h 680"/>
                  <a:gd name="T30" fmla="*/ 567 w 1134"/>
                  <a:gd name="T31" fmla="*/ 453 h 680"/>
                  <a:gd name="T32" fmla="*/ 510 w 1134"/>
                  <a:gd name="T33" fmla="*/ 453 h 680"/>
                  <a:gd name="T34" fmla="*/ 510 w 1134"/>
                  <a:gd name="T35" fmla="*/ 567 h 680"/>
                  <a:gd name="T36" fmla="*/ 396 w 1134"/>
                  <a:gd name="T37" fmla="*/ 567 h 680"/>
                  <a:gd name="T38" fmla="*/ 396 w 1134"/>
                  <a:gd name="T39" fmla="*/ 623 h 680"/>
                  <a:gd name="T40" fmla="*/ 283 w 1134"/>
                  <a:gd name="T41" fmla="*/ 623 h 680"/>
                  <a:gd name="T42" fmla="*/ 283 w 1134"/>
                  <a:gd name="T43" fmla="*/ 510 h 680"/>
                  <a:gd name="T44" fmla="*/ 226 w 1134"/>
                  <a:gd name="T45" fmla="*/ 510 h 680"/>
                  <a:gd name="T46" fmla="*/ 226 w 1134"/>
                  <a:gd name="T47" fmla="*/ 567 h 680"/>
                  <a:gd name="T48" fmla="*/ 170 w 1134"/>
                  <a:gd name="T49" fmla="*/ 567 h 680"/>
                  <a:gd name="T50" fmla="*/ 170 w 1134"/>
                  <a:gd name="T51" fmla="*/ 623 h 680"/>
                  <a:gd name="T52" fmla="*/ 113 w 1134"/>
                  <a:gd name="T53" fmla="*/ 623 h 680"/>
                  <a:gd name="T54" fmla="*/ 113 w 1134"/>
                  <a:gd name="T55" fmla="*/ 680 h 680"/>
                  <a:gd name="T56" fmla="*/ 0 w 1134"/>
                  <a:gd name="T57" fmla="*/ 680 h 680"/>
                  <a:gd name="T58" fmla="*/ 0 w 1134"/>
                  <a:gd name="T59" fmla="*/ 623 h 680"/>
                  <a:gd name="T60" fmla="*/ 56 w 1134"/>
                  <a:gd name="T61" fmla="*/ 623 h 680"/>
                  <a:gd name="T62" fmla="*/ 56 w 1134"/>
                  <a:gd name="T63" fmla="*/ 567 h 680"/>
                  <a:gd name="T64" fmla="*/ 113 w 1134"/>
                  <a:gd name="T65" fmla="*/ 567 h 680"/>
                  <a:gd name="T66" fmla="*/ 113 w 1134"/>
                  <a:gd name="T67" fmla="*/ 510 h 680"/>
                  <a:gd name="T68" fmla="*/ 170 w 1134"/>
                  <a:gd name="T69" fmla="*/ 510 h 680"/>
                  <a:gd name="T70" fmla="*/ 170 w 1134"/>
                  <a:gd name="T71" fmla="*/ 453 h 680"/>
                  <a:gd name="T72" fmla="*/ 226 w 1134"/>
                  <a:gd name="T73" fmla="*/ 453 h 680"/>
                  <a:gd name="T74" fmla="*/ 226 w 1134"/>
                  <a:gd name="T75" fmla="*/ 397 h 680"/>
                  <a:gd name="T76" fmla="*/ 283 w 1134"/>
                  <a:gd name="T77" fmla="*/ 397 h 680"/>
                  <a:gd name="T78" fmla="*/ 283 w 1134"/>
                  <a:gd name="T79" fmla="*/ 340 h 680"/>
                  <a:gd name="T80" fmla="*/ 453 w 1134"/>
                  <a:gd name="T81" fmla="*/ 340 h 680"/>
                  <a:gd name="T82" fmla="*/ 453 w 1134"/>
                  <a:gd name="T83" fmla="*/ 397 h 680"/>
                  <a:gd name="T84" fmla="*/ 510 w 1134"/>
                  <a:gd name="T85" fmla="*/ 397 h 680"/>
                  <a:gd name="T86" fmla="*/ 510 w 1134"/>
                  <a:gd name="T87" fmla="*/ 340 h 680"/>
                  <a:gd name="T88" fmla="*/ 453 w 1134"/>
                  <a:gd name="T89" fmla="*/ 340 h 680"/>
                  <a:gd name="T90" fmla="*/ 453 w 1134"/>
                  <a:gd name="T91" fmla="*/ 283 h 680"/>
                  <a:gd name="T92" fmla="*/ 510 w 1134"/>
                  <a:gd name="T93" fmla="*/ 283 h 680"/>
                  <a:gd name="T94" fmla="*/ 510 w 1134"/>
                  <a:gd name="T95" fmla="*/ 226 h 680"/>
                  <a:gd name="T96" fmla="*/ 737 w 1134"/>
                  <a:gd name="T97" fmla="*/ 226 h 680"/>
                  <a:gd name="T98" fmla="*/ 737 w 1134"/>
                  <a:gd name="T99" fmla="*/ 170 h 680"/>
                  <a:gd name="T100" fmla="*/ 793 w 1134"/>
                  <a:gd name="T101" fmla="*/ 170 h 680"/>
                  <a:gd name="T102" fmla="*/ 793 w 1134"/>
                  <a:gd name="T103" fmla="*/ 226 h 680"/>
                  <a:gd name="T104" fmla="*/ 850 w 1134"/>
                  <a:gd name="T105" fmla="*/ 226 h 680"/>
                  <a:gd name="T106" fmla="*/ 850 w 1134"/>
                  <a:gd name="T107" fmla="*/ 113 h 680"/>
                  <a:gd name="T108" fmla="*/ 907 w 1134"/>
                  <a:gd name="T109" fmla="*/ 113 h 680"/>
                  <a:gd name="T110" fmla="*/ 907 w 1134"/>
                  <a:gd name="T111" fmla="*/ 56 h 680"/>
                  <a:gd name="T112" fmla="*/ 1020 w 1134"/>
                  <a:gd name="T113" fmla="*/ 56 h 680"/>
                  <a:gd name="T114" fmla="*/ 1020 w 1134"/>
                  <a:gd name="T115" fmla="*/ 0 h 680"/>
                  <a:gd name="T116" fmla="*/ 1134 w 1134"/>
                  <a:gd name="T11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680">
                    <a:moveTo>
                      <a:pt x="1134" y="0"/>
                    </a:moveTo>
                    <a:lnTo>
                      <a:pt x="1134" y="170"/>
                    </a:lnTo>
                    <a:lnTo>
                      <a:pt x="1077" y="170"/>
                    </a:lnTo>
                    <a:lnTo>
                      <a:pt x="1077" y="226"/>
                    </a:lnTo>
                    <a:lnTo>
                      <a:pt x="1020" y="226"/>
                    </a:lnTo>
                    <a:lnTo>
                      <a:pt x="1020" y="170"/>
                    </a:lnTo>
                    <a:lnTo>
                      <a:pt x="963" y="170"/>
                    </a:lnTo>
                    <a:lnTo>
                      <a:pt x="963" y="226"/>
                    </a:lnTo>
                    <a:lnTo>
                      <a:pt x="907" y="226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850" y="340"/>
                    </a:lnTo>
                    <a:lnTo>
                      <a:pt x="680" y="340"/>
                    </a:lnTo>
                    <a:lnTo>
                      <a:pt x="680" y="397"/>
                    </a:lnTo>
                    <a:lnTo>
                      <a:pt x="567" y="397"/>
                    </a:lnTo>
                    <a:lnTo>
                      <a:pt x="567" y="453"/>
                    </a:lnTo>
                    <a:lnTo>
                      <a:pt x="510" y="453"/>
                    </a:lnTo>
                    <a:lnTo>
                      <a:pt x="510" y="567"/>
                    </a:lnTo>
                    <a:lnTo>
                      <a:pt x="396" y="567"/>
                    </a:lnTo>
                    <a:lnTo>
                      <a:pt x="396" y="623"/>
                    </a:lnTo>
                    <a:lnTo>
                      <a:pt x="283" y="623"/>
                    </a:lnTo>
                    <a:lnTo>
                      <a:pt x="283" y="510"/>
                    </a:lnTo>
                    <a:lnTo>
                      <a:pt x="226" y="510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113" y="623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623"/>
                    </a:lnTo>
                    <a:lnTo>
                      <a:pt x="56" y="623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26" y="453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283" y="340"/>
                    </a:lnTo>
                    <a:lnTo>
                      <a:pt x="453" y="340"/>
                    </a:lnTo>
                    <a:lnTo>
                      <a:pt x="453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283"/>
                    </a:lnTo>
                    <a:lnTo>
                      <a:pt x="510" y="283"/>
                    </a:lnTo>
                    <a:lnTo>
                      <a:pt x="510" y="226"/>
                    </a:lnTo>
                    <a:lnTo>
                      <a:pt x="737" y="226"/>
                    </a:lnTo>
                    <a:lnTo>
                      <a:pt x="737" y="170"/>
                    </a:lnTo>
                    <a:lnTo>
                      <a:pt x="793" y="170"/>
                    </a:lnTo>
                    <a:lnTo>
                      <a:pt x="793" y="226"/>
                    </a:lnTo>
                    <a:lnTo>
                      <a:pt x="850" y="226"/>
                    </a:lnTo>
                    <a:lnTo>
                      <a:pt x="850" y="113"/>
                    </a:lnTo>
                    <a:lnTo>
                      <a:pt x="907" y="113"/>
                    </a:lnTo>
                    <a:lnTo>
                      <a:pt x="907" y="56"/>
                    </a:lnTo>
                    <a:lnTo>
                      <a:pt x="1020" y="56"/>
                    </a:lnTo>
                    <a:lnTo>
                      <a:pt x="1020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1210" y="4259"/>
                <a:ext cx="567" cy="737"/>
              </a:xfrm>
              <a:custGeom>
                <a:avLst/>
                <a:gdLst>
                  <a:gd name="T0" fmla="*/ 283 w 567"/>
                  <a:gd name="T1" fmla="*/ 0 h 737"/>
                  <a:gd name="T2" fmla="*/ 283 w 567"/>
                  <a:gd name="T3" fmla="*/ 57 h 737"/>
                  <a:gd name="T4" fmla="*/ 340 w 567"/>
                  <a:gd name="T5" fmla="*/ 57 h 737"/>
                  <a:gd name="T6" fmla="*/ 340 w 567"/>
                  <a:gd name="T7" fmla="*/ 113 h 737"/>
                  <a:gd name="T8" fmla="*/ 510 w 567"/>
                  <a:gd name="T9" fmla="*/ 113 h 737"/>
                  <a:gd name="T10" fmla="*/ 510 w 567"/>
                  <a:gd name="T11" fmla="*/ 227 h 737"/>
                  <a:gd name="T12" fmla="*/ 453 w 567"/>
                  <a:gd name="T13" fmla="*/ 227 h 737"/>
                  <a:gd name="T14" fmla="*/ 453 w 567"/>
                  <a:gd name="T15" fmla="*/ 340 h 737"/>
                  <a:gd name="T16" fmla="*/ 567 w 567"/>
                  <a:gd name="T17" fmla="*/ 340 h 737"/>
                  <a:gd name="T18" fmla="*/ 567 w 567"/>
                  <a:gd name="T19" fmla="*/ 453 h 737"/>
                  <a:gd name="T20" fmla="*/ 510 w 567"/>
                  <a:gd name="T21" fmla="*/ 453 h 737"/>
                  <a:gd name="T22" fmla="*/ 510 w 567"/>
                  <a:gd name="T23" fmla="*/ 624 h 737"/>
                  <a:gd name="T24" fmla="*/ 453 w 567"/>
                  <a:gd name="T25" fmla="*/ 624 h 737"/>
                  <a:gd name="T26" fmla="*/ 453 w 567"/>
                  <a:gd name="T27" fmla="*/ 680 h 737"/>
                  <a:gd name="T28" fmla="*/ 396 w 567"/>
                  <a:gd name="T29" fmla="*/ 680 h 737"/>
                  <a:gd name="T30" fmla="*/ 396 w 567"/>
                  <a:gd name="T31" fmla="*/ 624 h 737"/>
                  <a:gd name="T32" fmla="*/ 226 w 567"/>
                  <a:gd name="T33" fmla="*/ 624 h 737"/>
                  <a:gd name="T34" fmla="*/ 226 w 567"/>
                  <a:gd name="T35" fmla="*/ 737 h 737"/>
                  <a:gd name="T36" fmla="*/ 170 w 567"/>
                  <a:gd name="T37" fmla="*/ 737 h 737"/>
                  <a:gd name="T38" fmla="*/ 170 w 567"/>
                  <a:gd name="T39" fmla="*/ 567 h 737"/>
                  <a:gd name="T40" fmla="*/ 226 w 567"/>
                  <a:gd name="T41" fmla="*/ 567 h 737"/>
                  <a:gd name="T42" fmla="*/ 226 w 567"/>
                  <a:gd name="T43" fmla="*/ 510 h 737"/>
                  <a:gd name="T44" fmla="*/ 170 w 567"/>
                  <a:gd name="T45" fmla="*/ 510 h 737"/>
                  <a:gd name="T46" fmla="*/ 170 w 567"/>
                  <a:gd name="T47" fmla="*/ 453 h 737"/>
                  <a:gd name="T48" fmla="*/ 283 w 567"/>
                  <a:gd name="T49" fmla="*/ 453 h 737"/>
                  <a:gd name="T50" fmla="*/ 283 w 567"/>
                  <a:gd name="T51" fmla="*/ 397 h 737"/>
                  <a:gd name="T52" fmla="*/ 170 w 567"/>
                  <a:gd name="T53" fmla="*/ 397 h 737"/>
                  <a:gd name="T54" fmla="*/ 170 w 567"/>
                  <a:gd name="T55" fmla="*/ 340 h 737"/>
                  <a:gd name="T56" fmla="*/ 113 w 567"/>
                  <a:gd name="T57" fmla="*/ 340 h 737"/>
                  <a:gd name="T58" fmla="*/ 113 w 567"/>
                  <a:gd name="T59" fmla="*/ 397 h 737"/>
                  <a:gd name="T60" fmla="*/ 56 w 567"/>
                  <a:gd name="T61" fmla="*/ 397 h 737"/>
                  <a:gd name="T62" fmla="*/ 56 w 567"/>
                  <a:gd name="T63" fmla="*/ 340 h 737"/>
                  <a:gd name="T64" fmla="*/ 0 w 567"/>
                  <a:gd name="T65" fmla="*/ 340 h 737"/>
                  <a:gd name="T66" fmla="*/ 0 w 567"/>
                  <a:gd name="T67" fmla="*/ 170 h 737"/>
                  <a:gd name="T68" fmla="*/ 56 w 567"/>
                  <a:gd name="T69" fmla="*/ 170 h 737"/>
                  <a:gd name="T70" fmla="*/ 56 w 567"/>
                  <a:gd name="T71" fmla="*/ 113 h 737"/>
                  <a:gd name="T72" fmla="*/ 170 w 567"/>
                  <a:gd name="T73" fmla="*/ 113 h 737"/>
                  <a:gd name="T74" fmla="*/ 170 w 567"/>
                  <a:gd name="T75" fmla="*/ 57 h 737"/>
                  <a:gd name="T76" fmla="*/ 226 w 567"/>
                  <a:gd name="T77" fmla="*/ 57 h 737"/>
                  <a:gd name="T78" fmla="*/ 226 w 567"/>
                  <a:gd name="T79" fmla="*/ 0 h 737"/>
                  <a:gd name="T80" fmla="*/ 283 w 567"/>
                  <a:gd name="T8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737">
                    <a:moveTo>
                      <a:pt x="283" y="0"/>
                    </a:move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453"/>
                    </a:lnTo>
                    <a:lnTo>
                      <a:pt x="510" y="453"/>
                    </a:lnTo>
                    <a:lnTo>
                      <a:pt x="510" y="624"/>
                    </a:lnTo>
                    <a:lnTo>
                      <a:pt x="453" y="624"/>
                    </a:lnTo>
                    <a:lnTo>
                      <a:pt x="453" y="680"/>
                    </a:lnTo>
                    <a:lnTo>
                      <a:pt x="396" y="680"/>
                    </a:lnTo>
                    <a:lnTo>
                      <a:pt x="396" y="624"/>
                    </a:lnTo>
                    <a:lnTo>
                      <a:pt x="226" y="624"/>
                    </a:lnTo>
                    <a:lnTo>
                      <a:pt x="226" y="737"/>
                    </a:lnTo>
                    <a:lnTo>
                      <a:pt x="170" y="737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340"/>
                    </a:lnTo>
                    <a:lnTo>
                      <a:pt x="0" y="34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1323" y="4429"/>
                <a:ext cx="1814" cy="907"/>
              </a:xfrm>
              <a:custGeom>
                <a:avLst/>
                <a:gdLst>
                  <a:gd name="T0" fmla="*/ 1814 w 1814"/>
                  <a:gd name="T1" fmla="*/ 57 h 907"/>
                  <a:gd name="T2" fmla="*/ 1644 w 1814"/>
                  <a:gd name="T3" fmla="*/ 0 h 907"/>
                  <a:gd name="T4" fmla="*/ 1588 w 1814"/>
                  <a:gd name="T5" fmla="*/ 57 h 907"/>
                  <a:gd name="T6" fmla="*/ 1474 w 1814"/>
                  <a:gd name="T7" fmla="*/ 113 h 907"/>
                  <a:gd name="T8" fmla="*/ 1361 w 1814"/>
                  <a:gd name="T9" fmla="*/ 170 h 907"/>
                  <a:gd name="T10" fmla="*/ 1304 w 1814"/>
                  <a:gd name="T11" fmla="*/ 283 h 907"/>
                  <a:gd name="T12" fmla="*/ 1191 w 1814"/>
                  <a:gd name="T13" fmla="*/ 397 h 907"/>
                  <a:gd name="T14" fmla="*/ 964 w 1814"/>
                  <a:gd name="T15" fmla="*/ 340 h 907"/>
                  <a:gd name="T16" fmla="*/ 737 w 1814"/>
                  <a:gd name="T17" fmla="*/ 283 h 907"/>
                  <a:gd name="T18" fmla="*/ 624 w 1814"/>
                  <a:gd name="T19" fmla="*/ 340 h 907"/>
                  <a:gd name="T20" fmla="*/ 567 w 1814"/>
                  <a:gd name="T21" fmla="*/ 283 h 907"/>
                  <a:gd name="T22" fmla="*/ 397 w 1814"/>
                  <a:gd name="T23" fmla="*/ 454 h 907"/>
                  <a:gd name="T24" fmla="*/ 340 w 1814"/>
                  <a:gd name="T25" fmla="*/ 510 h 907"/>
                  <a:gd name="T26" fmla="*/ 283 w 1814"/>
                  <a:gd name="T27" fmla="*/ 454 h 907"/>
                  <a:gd name="T28" fmla="*/ 113 w 1814"/>
                  <a:gd name="T29" fmla="*/ 567 h 907"/>
                  <a:gd name="T30" fmla="*/ 57 w 1814"/>
                  <a:gd name="T31" fmla="*/ 624 h 907"/>
                  <a:gd name="T32" fmla="*/ 113 w 1814"/>
                  <a:gd name="T33" fmla="*/ 680 h 907"/>
                  <a:gd name="T34" fmla="*/ 57 w 1814"/>
                  <a:gd name="T35" fmla="*/ 737 h 907"/>
                  <a:gd name="T36" fmla="*/ 0 w 1814"/>
                  <a:gd name="T37" fmla="*/ 850 h 907"/>
                  <a:gd name="T38" fmla="*/ 113 w 1814"/>
                  <a:gd name="T39" fmla="*/ 907 h 907"/>
                  <a:gd name="T40" fmla="*/ 170 w 1814"/>
                  <a:gd name="T41" fmla="*/ 850 h 907"/>
                  <a:gd name="T42" fmla="*/ 454 w 1814"/>
                  <a:gd name="T43" fmla="*/ 794 h 907"/>
                  <a:gd name="T44" fmla="*/ 1021 w 1814"/>
                  <a:gd name="T45" fmla="*/ 737 h 907"/>
                  <a:gd name="T46" fmla="*/ 1361 w 1814"/>
                  <a:gd name="T47" fmla="*/ 680 h 907"/>
                  <a:gd name="T48" fmla="*/ 1417 w 1814"/>
                  <a:gd name="T49" fmla="*/ 737 h 907"/>
                  <a:gd name="T50" fmla="*/ 1531 w 1814"/>
                  <a:gd name="T51" fmla="*/ 680 h 907"/>
                  <a:gd name="T52" fmla="*/ 1588 w 1814"/>
                  <a:gd name="T53" fmla="*/ 624 h 907"/>
                  <a:gd name="T54" fmla="*/ 1644 w 1814"/>
                  <a:gd name="T55" fmla="*/ 567 h 907"/>
                  <a:gd name="T56" fmla="*/ 1701 w 1814"/>
                  <a:gd name="T57" fmla="*/ 510 h 907"/>
                  <a:gd name="T58" fmla="*/ 1644 w 1814"/>
                  <a:gd name="T59" fmla="*/ 397 h 907"/>
                  <a:gd name="T60" fmla="*/ 1588 w 1814"/>
                  <a:gd name="T61" fmla="*/ 283 h 907"/>
                  <a:gd name="T62" fmla="*/ 1531 w 1814"/>
                  <a:gd name="T63" fmla="*/ 227 h 907"/>
                  <a:gd name="T64" fmla="*/ 1644 w 1814"/>
                  <a:gd name="T65" fmla="*/ 17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14" h="907">
                    <a:moveTo>
                      <a:pt x="1814" y="170"/>
                    </a:moveTo>
                    <a:lnTo>
                      <a:pt x="1814" y="57"/>
                    </a:lnTo>
                    <a:lnTo>
                      <a:pt x="1644" y="57"/>
                    </a:lnTo>
                    <a:lnTo>
                      <a:pt x="1644" y="0"/>
                    </a:lnTo>
                    <a:lnTo>
                      <a:pt x="1588" y="0"/>
                    </a:lnTo>
                    <a:lnTo>
                      <a:pt x="1588" y="57"/>
                    </a:lnTo>
                    <a:lnTo>
                      <a:pt x="1474" y="57"/>
                    </a:lnTo>
                    <a:lnTo>
                      <a:pt x="1474" y="113"/>
                    </a:lnTo>
                    <a:lnTo>
                      <a:pt x="1361" y="113"/>
                    </a:lnTo>
                    <a:lnTo>
                      <a:pt x="1361" y="170"/>
                    </a:lnTo>
                    <a:lnTo>
                      <a:pt x="1304" y="170"/>
                    </a:lnTo>
                    <a:lnTo>
                      <a:pt x="1304" y="283"/>
                    </a:lnTo>
                    <a:lnTo>
                      <a:pt x="1191" y="283"/>
                    </a:lnTo>
                    <a:lnTo>
                      <a:pt x="1191" y="397"/>
                    </a:lnTo>
                    <a:lnTo>
                      <a:pt x="964" y="397"/>
                    </a:lnTo>
                    <a:lnTo>
                      <a:pt x="964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624" y="283"/>
                    </a:lnTo>
                    <a:lnTo>
                      <a:pt x="624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397" y="283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57" y="680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850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1021" y="794"/>
                    </a:lnTo>
                    <a:lnTo>
                      <a:pt x="1021" y="737"/>
                    </a:lnTo>
                    <a:lnTo>
                      <a:pt x="1361" y="737"/>
                    </a:lnTo>
                    <a:lnTo>
                      <a:pt x="1361" y="680"/>
                    </a:lnTo>
                    <a:lnTo>
                      <a:pt x="1417" y="680"/>
                    </a:lnTo>
                    <a:lnTo>
                      <a:pt x="1417" y="737"/>
                    </a:lnTo>
                    <a:lnTo>
                      <a:pt x="1531" y="737"/>
                    </a:lnTo>
                    <a:lnTo>
                      <a:pt x="1531" y="680"/>
                    </a:lnTo>
                    <a:lnTo>
                      <a:pt x="1588" y="680"/>
                    </a:lnTo>
                    <a:lnTo>
                      <a:pt x="1588" y="624"/>
                    </a:lnTo>
                    <a:lnTo>
                      <a:pt x="1644" y="624"/>
                    </a:lnTo>
                    <a:lnTo>
                      <a:pt x="1644" y="567"/>
                    </a:lnTo>
                    <a:lnTo>
                      <a:pt x="1701" y="567"/>
                    </a:lnTo>
                    <a:lnTo>
                      <a:pt x="1701" y="510"/>
                    </a:lnTo>
                    <a:lnTo>
                      <a:pt x="1644" y="510"/>
                    </a:lnTo>
                    <a:lnTo>
                      <a:pt x="1644" y="397"/>
                    </a:lnTo>
                    <a:lnTo>
                      <a:pt x="1588" y="397"/>
                    </a:lnTo>
                    <a:lnTo>
                      <a:pt x="1588" y="283"/>
                    </a:lnTo>
                    <a:lnTo>
                      <a:pt x="1531" y="283"/>
                    </a:lnTo>
                    <a:lnTo>
                      <a:pt x="1531" y="227"/>
                    </a:lnTo>
                    <a:lnTo>
                      <a:pt x="1644" y="227"/>
                    </a:lnTo>
                    <a:lnTo>
                      <a:pt x="1644" y="170"/>
                    </a:lnTo>
                    <a:lnTo>
                      <a:pt x="181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1" name="Freeform 287"/>
              <p:cNvSpPr>
                <a:spLocks/>
              </p:cNvSpPr>
              <p:nvPr/>
            </p:nvSpPr>
            <p:spPr bwMode="auto">
              <a:xfrm>
                <a:off x="1493" y="3919"/>
                <a:ext cx="1474" cy="907"/>
              </a:xfrm>
              <a:custGeom>
                <a:avLst/>
                <a:gdLst>
                  <a:gd name="T0" fmla="*/ 397 w 1474"/>
                  <a:gd name="T1" fmla="*/ 113 h 907"/>
                  <a:gd name="T2" fmla="*/ 454 w 1474"/>
                  <a:gd name="T3" fmla="*/ 170 h 907"/>
                  <a:gd name="T4" fmla="*/ 510 w 1474"/>
                  <a:gd name="T5" fmla="*/ 113 h 907"/>
                  <a:gd name="T6" fmla="*/ 567 w 1474"/>
                  <a:gd name="T7" fmla="*/ 56 h 907"/>
                  <a:gd name="T8" fmla="*/ 624 w 1474"/>
                  <a:gd name="T9" fmla="*/ 113 h 907"/>
                  <a:gd name="T10" fmla="*/ 680 w 1474"/>
                  <a:gd name="T11" fmla="*/ 170 h 907"/>
                  <a:gd name="T12" fmla="*/ 737 w 1474"/>
                  <a:gd name="T13" fmla="*/ 510 h 907"/>
                  <a:gd name="T14" fmla="*/ 794 w 1474"/>
                  <a:gd name="T15" fmla="*/ 567 h 907"/>
                  <a:gd name="T16" fmla="*/ 851 w 1474"/>
                  <a:gd name="T17" fmla="*/ 623 h 907"/>
                  <a:gd name="T18" fmla="*/ 907 w 1474"/>
                  <a:gd name="T19" fmla="*/ 567 h 907"/>
                  <a:gd name="T20" fmla="*/ 1021 w 1474"/>
                  <a:gd name="T21" fmla="*/ 510 h 907"/>
                  <a:gd name="T22" fmla="*/ 1134 w 1474"/>
                  <a:gd name="T23" fmla="*/ 453 h 907"/>
                  <a:gd name="T24" fmla="*/ 1191 w 1474"/>
                  <a:gd name="T25" fmla="*/ 397 h 907"/>
                  <a:gd name="T26" fmla="*/ 1247 w 1474"/>
                  <a:gd name="T27" fmla="*/ 453 h 907"/>
                  <a:gd name="T28" fmla="*/ 1304 w 1474"/>
                  <a:gd name="T29" fmla="*/ 397 h 907"/>
                  <a:gd name="T30" fmla="*/ 1418 w 1474"/>
                  <a:gd name="T31" fmla="*/ 453 h 907"/>
                  <a:gd name="T32" fmla="*/ 1474 w 1474"/>
                  <a:gd name="T33" fmla="*/ 510 h 907"/>
                  <a:gd name="T34" fmla="*/ 1418 w 1474"/>
                  <a:gd name="T35" fmla="*/ 567 h 907"/>
                  <a:gd name="T36" fmla="*/ 1304 w 1474"/>
                  <a:gd name="T37" fmla="*/ 623 h 907"/>
                  <a:gd name="T38" fmla="*/ 1191 w 1474"/>
                  <a:gd name="T39" fmla="*/ 680 h 907"/>
                  <a:gd name="T40" fmla="*/ 1134 w 1474"/>
                  <a:gd name="T41" fmla="*/ 793 h 907"/>
                  <a:gd name="T42" fmla="*/ 1021 w 1474"/>
                  <a:gd name="T43" fmla="*/ 907 h 907"/>
                  <a:gd name="T44" fmla="*/ 794 w 1474"/>
                  <a:gd name="T45" fmla="*/ 850 h 907"/>
                  <a:gd name="T46" fmla="*/ 567 w 1474"/>
                  <a:gd name="T47" fmla="*/ 793 h 907"/>
                  <a:gd name="T48" fmla="*/ 454 w 1474"/>
                  <a:gd name="T49" fmla="*/ 850 h 907"/>
                  <a:gd name="T50" fmla="*/ 397 w 1474"/>
                  <a:gd name="T51" fmla="*/ 793 h 907"/>
                  <a:gd name="T52" fmla="*/ 284 w 1474"/>
                  <a:gd name="T53" fmla="*/ 680 h 907"/>
                  <a:gd name="T54" fmla="*/ 170 w 1474"/>
                  <a:gd name="T55" fmla="*/ 567 h 907"/>
                  <a:gd name="T56" fmla="*/ 227 w 1474"/>
                  <a:gd name="T57" fmla="*/ 453 h 907"/>
                  <a:gd name="T58" fmla="*/ 57 w 1474"/>
                  <a:gd name="T59" fmla="*/ 397 h 907"/>
                  <a:gd name="T60" fmla="*/ 0 w 1474"/>
                  <a:gd name="T61" fmla="*/ 340 h 907"/>
                  <a:gd name="T62" fmla="*/ 57 w 1474"/>
                  <a:gd name="T63" fmla="*/ 283 h 907"/>
                  <a:gd name="T64" fmla="*/ 113 w 1474"/>
                  <a:gd name="T65" fmla="*/ 226 h 907"/>
                  <a:gd name="T66" fmla="*/ 170 w 1474"/>
                  <a:gd name="T67" fmla="*/ 170 h 907"/>
                  <a:gd name="T68" fmla="*/ 227 w 1474"/>
                  <a:gd name="T69" fmla="*/ 113 h 907"/>
                  <a:gd name="T70" fmla="*/ 340 w 1474"/>
                  <a:gd name="T71" fmla="*/ 56 h 907"/>
                  <a:gd name="T72" fmla="*/ 397 w 1474"/>
                  <a:gd name="T7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74" h="907">
                    <a:moveTo>
                      <a:pt x="397" y="0"/>
                    </a:moveTo>
                    <a:lnTo>
                      <a:pt x="397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624" y="56"/>
                    </a:lnTo>
                    <a:lnTo>
                      <a:pt x="62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794" y="567"/>
                    </a:lnTo>
                    <a:lnTo>
                      <a:pt x="851" y="567"/>
                    </a:lnTo>
                    <a:lnTo>
                      <a:pt x="851" y="623"/>
                    </a:lnTo>
                    <a:lnTo>
                      <a:pt x="907" y="623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510"/>
                    </a:lnTo>
                    <a:lnTo>
                      <a:pt x="1134" y="510"/>
                    </a:lnTo>
                    <a:lnTo>
                      <a:pt x="1134" y="453"/>
                    </a:lnTo>
                    <a:lnTo>
                      <a:pt x="1191" y="453"/>
                    </a:lnTo>
                    <a:lnTo>
                      <a:pt x="1191" y="397"/>
                    </a:lnTo>
                    <a:lnTo>
                      <a:pt x="1247" y="397"/>
                    </a:lnTo>
                    <a:lnTo>
                      <a:pt x="1247" y="453"/>
                    </a:lnTo>
                    <a:lnTo>
                      <a:pt x="1304" y="453"/>
                    </a:lnTo>
                    <a:lnTo>
                      <a:pt x="1304" y="397"/>
                    </a:lnTo>
                    <a:lnTo>
                      <a:pt x="1418" y="397"/>
                    </a:lnTo>
                    <a:lnTo>
                      <a:pt x="1418" y="453"/>
                    </a:lnTo>
                    <a:lnTo>
                      <a:pt x="1474" y="453"/>
                    </a:lnTo>
                    <a:lnTo>
                      <a:pt x="1474" y="510"/>
                    </a:lnTo>
                    <a:lnTo>
                      <a:pt x="1418" y="510"/>
                    </a:lnTo>
                    <a:lnTo>
                      <a:pt x="1418" y="567"/>
                    </a:lnTo>
                    <a:lnTo>
                      <a:pt x="1304" y="567"/>
                    </a:lnTo>
                    <a:lnTo>
                      <a:pt x="1304" y="623"/>
                    </a:lnTo>
                    <a:lnTo>
                      <a:pt x="1191" y="623"/>
                    </a:lnTo>
                    <a:lnTo>
                      <a:pt x="1191" y="680"/>
                    </a:lnTo>
                    <a:lnTo>
                      <a:pt x="1134" y="680"/>
                    </a:lnTo>
                    <a:lnTo>
                      <a:pt x="1134" y="793"/>
                    </a:lnTo>
                    <a:lnTo>
                      <a:pt x="1021" y="793"/>
                    </a:lnTo>
                    <a:lnTo>
                      <a:pt x="1021" y="907"/>
                    </a:lnTo>
                    <a:lnTo>
                      <a:pt x="794" y="907"/>
                    </a:lnTo>
                    <a:lnTo>
                      <a:pt x="794" y="850"/>
                    </a:lnTo>
                    <a:lnTo>
                      <a:pt x="567" y="850"/>
                    </a:lnTo>
                    <a:lnTo>
                      <a:pt x="567" y="793"/>
                    </a:lnTo>
                    <a:lnTo>
                      <a:pt x="454" y="793"/>
                    </a:lnTo>
                    <a:lnTo>
                      <a:pt x="454" y="850"/>
                    </a:lnTo>
                    <a:lnTo>
                      <a:pt x="397" y="850"/>
                    </a:lnTo>
                    <a:lnTo>
                      <a:pt x="397" y="793"/>
                    </a:lnTo>
                    <a:lnTo>
                      <a:pt x="284" y="793"/>
                    </a:lnTo>
                    <a:lnTo>
                      <a:pt x="284" y="680"/>
                    </a:lnTo>
                    <a:lnTo>
                      <a:pt x="170" y="680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2230" y="5450"/>
                <a:ext cx="510" cy="567"/>
              </a:xfrm>
              <a:custGeom>
                <a:avLst/>
                <a:gdLst>
                  <a:gd name="T0" fmla="*/ 0 w 510"/>
                  <a:gd name="T1" fmla="*/ 396 h 567"/>
                  <a:gd name="T2" fmla="*/ 57 w 510"/>
                  <a:gd name="T3" fmla="*/ 396 h 567"/>
                  <a:gd name="T4" fmla="*/ 57 w 510"/>
                  <a:gd name="T5" fmla="*/ 340 h 567"/>
                  <a:gd name="T6" fmla="*/ 114 w 510"/>
                  <a:gd name="T7" fmla="*/ 340 h 567"/>
                  <a:gd name="T8" fmla="*/ 114 w 510"/>
                  <a:gd name="T9" fmla="*/ 226 h 567"/>
                  <a:gd name="T10" fmla="*/ 170 w 510"/>
                  <a:gd name="T11" fmla="*/ 226 h 567"/>
                  <a:gd name="T12" fmla="*/ 170 w 510"/>
                  <a:gd name="T13" fmla="*/ 113 h 567"/>
                  <a:gd name="T14" fmla="*/ 340 w 510"/>
                  <a:gd name="T15" fmla="*/ 113 h 567"/>
                  <a:gd name="T16" fmla="*/ 340 w 510"/>
                  <a:gd name="T17" fmla="*/ 56 h 567"/>
                  <a:gd name="T18" fmla="*/ 454 w 510"/>
                  <a:gd name="T19" fmla="*/ 56 h 567"/>
                  <a:gd name="T20" fmla="*/ 454 w 510"/>
                  <a:gd name="T21" fmla="*/ 0 h 567"/>
                  <a:gd name="T22" fmla="*/ 510 w 510"/>
                  <a:gd name="T23" fmla="*/ 0 h 567"/>
                  <a:gd name="T24" fmla="*/ 510 w 510"/>
                  <a:gd name="T25" fmla="*/ 283 h 567"/>
                  <a:gd name="T26" fmla="*/ 397 w 510"/>
                  <a:gd name="T27" fmla="*/ 283 h 567"/>
                  <a:gd name="T28" fmla="*/ 397 w 510"/>
                  <a:gd name="T29" fmla="*/ 396 h 567"/>
                  <a:gd name="T30" fmla="*/ 340 w 510"/>
                  <a:gd name="T31" fmla="*/ 396 h 567"/>
                  <a:gd name="T32" fmla="*/ 340 w 510"/>
                  <a:gd name="T33" fmla="*/ 453 h 567"/>
                  <a:gd name="T34" fmla="*/ 284 w 510"/>
                  <a:gd name="T35" fmla="*/ 453 h 567"/>
                  <a:gd name="T36" fmla="*/ 284 w 510"/>
                  <a:gd name="T37" fmla="*/ 510 h 567"/>
                  <a:gd name="T38" fmla="*/ 227 w 510"/>
                  <a:gd name="T39" fmla="*/ 510 h 567"/>
                  <a:gd name="T40" fmla="*/ 227 w 510"/>
                  <a:gd name="T41" fmla="*/ 567 h 567"/>
                  <a:gd name="T42" fmla="*/ 114 w 510"/>
                  <a:gd name="T43" fmla="*/ 567 h 567"/>
                  <a:gd name="T44" fmla="*/ 114 w 510"/>
                  <a:gd name="T45" fmla="*/ 510 h 567"/>
                  <a:gd name="T46" fmla="*/ 57 w 510"/>
                  <a:gd name="T47" fmla="*/ 510 h 567"/>
                  <a:gd name="T48" fmla="*/ 57 w 510"/>
                  <a:gd name="T49" fmla="*/ 453 h 567"/>
                  <a:gd name="T50" fmla="*/ 0 w 510"/>
                  <a:gd name="T51" fmla="*/ 453 h 567"/>
                  <a:gd name="T52" fmla="*/ 0 w 510"/>
                  <a:gd name="T53" fmla="*/ 39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567">
                    <a:moveTo>
                      <a:pt x="0" y="396"/>
                    </a:moveTo>
                    <a:lnTo>
                      <a:pt x="57" y="396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510" y="0"/>
                    </a:lnTo>
                    <a:lnTo>
                      <a:pt x="510" y="283"/>
                    </a:lnTo>
                    <a:lnTo>
                      <a:pt x="397" y="283"/>
                    </a:lnTo>
                    <a:lnTo>
                      <a:pt x="397" y="396"/>
                    </a:lnTo>
                    <a:lnTo>
                      <a:pt x="340" y="396"/>
                    </a:lnTo>
                    <a:lnTo>
                      <a:pt x="340" y="453"/>
                    </a:lnTo>
                    <a:lnTo>
                      <a:pt x="284" y="453"/>
                    </a:lnTo>
                    <a:lnTo>
                      <a:pt x="284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3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2117" y="4996"/>
                <a:ext cx="1077" cy="737"/>
              </a:xfrm>
              <a:custGeom>
                <a:avLst/>
                <a:gdLst>
                  <a:gd name="T0" fmla="*/ 907 w 1077"/>
                  <a:gd name="T1" fmla="*/ 0 h 737"/>
                  <a:gd name="T2" fmla="*/ 850 w 1077"/>
                  <a:gd name="T3" fmla="*/ 0 h 737"/>
                  <a:gd name="T4" fmla="*/ 850 w 1077"/>
                  <a:gd name="T5" fmla="*/ 57 h 737"/>
                  <a:gd name="T6" fmla="*/ 794 w 1077"/>
                  <a:gd name="T7" fmla="*/ 57 h 737"/>
                  <a:gd name="T8" fmla="*/ 794 w 1077"/>
                  <a:gd name="T9" fmla="*/ 113 h 737"/>
                  <a:gd name="T10" fmla="*/ 737 w 1077"/>
                  <a:gd name="T11" fmla="*/ 113 h 737"/>
                  <a:gd name="T12" fmla="*/ 737 w 1077"/>
                  <a:gd name="T13" fmla="*/ 170 h 737"/>
                  <a:gd name="T14" fmla="*/ 623 w 1077"/>
                  <a:gd name="T15" fmla="*/ 170 h 737"/>
                  <a:gd name="T16" fmla="*/ 623 w 1077"/>
                  <a:gd name="T17" fmla="*/ 113 h 737"/>
                  <a:gd name="T18" fmla="*/ 567 w 1077"/>
                  <a:gd name="T19" fmla="*/ 113 h 737"/>
                  <a:gd name="T20" fmla="*/ 567 w 1077"/>
                  <a:gd name="T21" fmla="*/ 170 h 737"/>
                  <a:gd name="T22" fmla="*/ 227 w 1077"/>
                  <a:gd name="T23" fmla="*/ 170 h 737"/>
                  <a:gd name="T24" fmla="*/ 227 w 1077"/>
                  <a:gd name="T25" fmla="*/ 454 h 737"/>
                  <a:gd name="T26" fmla="*/ 56 w 1077"/>
                  <a:gd name="T27" fmla="*/ 454 h 737"/>
                  <a:gd name="T28" fmla="*/ 56 w 1077"/>
                  <a:gd name="T29" fmla="*/ 510 h 737"/>
                  <a:gd name="T30" fmla="*/ 0 w 1077"/>
                  <a:gd name="T31" fmla="*/ 510 h 737"/>
                  <a:gd name="T32" fmla="*/ 0 w 1077"/>
                  <a:gd name="T33" fmla="*/ 567 h 737"/>
                  <a:gd name="T34" fmla="*/ 56 w 1077"/>
                  <a:gd name="T35" fmla="*/ 567 h 737"/>
                  <a:gd name="T36" fmla="*/ 56 w 1077"/>
                  <a:gd name="T37" fmla="*/ 737 h 737"/>
                  <a:gd name="T38" fmla="*/ 227 w 1077"/>
                  <a:gd name="T39" fmla="*/ 737 h 737"/>
                  <a:gd name="T40" fmla="*/ 227 w 1077"/>
                  <a:gd name="T41" fmla="*/ 680 h 737"/>
                  <a:gd name="T42" fmla="*/ 283 w 1077"/>
                  <a:gd name="T43" fmla="*/ 680 h 737"/>
                  <a:gd name="T44" fmla="*/ 283 w 1077"/>
                  <a:gd name="T45" fmla="*/ 567 h 737"/>
                  <a:gd name="T46" fmla="*/ 453 w 1077"/>
                  <a:gd name="T47" fmla="*/ 567 h 737"/>
                  <a:gd name="T48" fmla="*/ 453 w 1077"/>
                  <a:gd name="T49" fmla="*/ 510 h 737"/>
                  <a:gd name="T50" fmla="*/ 567 w 1077"/>
                  <a:gd name="T51" fmla="*/ 510 h 737"/>
                  <a:gd name="T52" fmla="*/ 567 w 1077"/>
                  <a:gd name="T53" fmla="*/ 454 h 737"/>
                  <a:gd name="T54" fmla="*/ 623 w 1077"/>
                  <a:gd name="T55" fmla="*/ 454 h 737"/>
                  <a:gd name="T56" fmla="*/ 623 w 1077"/>
                  <a:gd name="T57" fmla="*/ 510 h 737"/>
                  <a:gd name="T58" fmla="*/ 680 w 1077"/>
                  <a:gd name="T59" fmla="*/ 510 h 737"/>
                  <a:gd name="T60" fmla="*/ 680 w 1077"/>
                  <a:gd name="T61" fmla="*/ 454 h 737"/>
                  <a:gd name="T62" fmla="*/ 794 w 1077"/>
                  <a:gd name="T63" fmla="*/ 454 h 737"/>
                  <a:gd name="T64" fmla="*/ 794 w 1077"/>
                  <a:gd name="T65" fmla="*/ 397 h 737"/>
                  <a:gd name="T66" fmla="*/ 907 w 1077"/>
                  <a:gd name="T67" fmla="*/ 397 h 737"/>
                  <a:gd name="T68" fmla="*/ 907 w 1077"/>
                  <a:gd name="T69" fmla="*/ 340 h 737"/>
                  <a:gd name="T70" fmla="*/ 1020 w 1077"/>
                  <a:gd name="T71" fmla="*/ 340 h 737"/>
                  <a:gd name="T72" fmla="*/ 1020 w 1077"/>
                  <a:gd name="T73" fmla="*/ 283 h 737"/>
                  <a:gd name="T74" fmla="*/ 1077 w 1077"/>
                  <a:gd name="T75" fmla="*/ 283 h 737"/>
                  <a:gd name="T76" fmla="*/ 1077 w 1077"/>
                  <a:gd name="T77" fmla="*/ 170 h 737"/>
                  <a:gd name="T78" fmla="*/ 1020 w 1077"/>
                  <a:gd name="T79" fmla="*/ 170 h 737"/>
                  <a:gd name="T80" fmla="*/ 1020 w 1077"/>
                  <a:gd name="T81" fmla="*/ 113 h 737"/>
                  <a:gd name="T82" fmla="*/ 964 w 1077"/>
                  <a:gd name="T83" fmla="*/ 113 h 737"/>
                  <a:gd name="T84" fmla="*/ 964 w 1077"/>
                  <a:gd name="T85" fmla="*/ 57 h 737"/>
                  <a:gd name="T86" fmla="*/ 907 w 1077"/>
                  <a:gd name="T87" fmla="*/ 57 h 737"/>
                  <a:gd name="T88" fmla="*/ 907 w 1077"/>
                  <a:gd name="T89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77" h="737">
                    <a:moveTo>
                      <a:pt x="907" y="0"/>
                    </a:moveTo>
                    <a:lnTo>
                      <a:pt x="850" y="0"/>
                    </a:lnTo>
                    <a:lnTo>
                      <a:pt x="850" y="57"/>
                    </a:lnTo>
                    <a:lnTo>
                      <a:pt x="794" y="57"/>
                    </a:lnTo>
                    <a:lnTo>
                      <a:pt x="794" y="113"/>
                    </a:lnTo>
                    <a:lnTo>
                      <a:pt x="737" y="113"/>
                    </a:lnTo>
                    <a:lnTo>
                      <a:pt x="737" y="170"/>
                    </a:lnTo>
                    <a:lnTo>
                      <a:pt x="623" y="170"/>
                    </a:lnTo>
                    <a:lnTo>
                      <a:pt x="623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227" y="170"/>
                    </a:lnTo>
                    <a:lnTo>
                      <a:pt x="227" y="454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737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283" y="680"/>
                    </a:lnTo>
                    <a:lnTo>
                      <a:pt x="283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623" y="454"/>
                    </a:lnTo>
                    <a:lnTo>
                      <a:pt x="623" y="510"/>
                    </a:lnTo>
                    <a:lnTo>
                      <a:pt x="680" y="510"/>
                    </a:lnTo>
                    <a:lnTo>
                      <a:pt x="680" y="454"/>
                    </a:lnTo>
                    <a:lnTo>
                      <a:pt x="794" y="454"/>
                    </a:lnTo>
                    <a:lnTo>
                      <a:pt x="794" y="397"/>
                    </a:lnTo>
                    <a:lnTo>
                      <a:pt x="907" y="397"/>
                    </a:lnTo>
                    <a:lnTo>
                      <a:pt x="907" y="340"/>
                    </a:lnTo>
                    <a:lnTo>
                      <a:pt x="1020" y="340"/>
                    </a:lnTo>
                    <a:lnTo>
                      <a:pt x="1020" y="283"/>
                    </a:lnTo>
                    <a:lnTo>
                      <a:pt x="1077" y="283"/>
                    </a:lnTo>
                    <a:lnTo>
                      <a:pt x="1077" y="170"/>
                    </a:lnTo>
                    <a:lnTo>
                      <a:pt x="1020" y="170"/>
                    </a:lnTo>
                    <a:lnTo>
                      <a:pt x="1020" y="113"/>
                    </a:lnTo>
                    <a:lnTo>
                      <a:pt x="964" y="113"/>
                    </a:lnTo>
                    <a:lnTo>
                      <a:pt x="964" y="57"/>
                    </a:lnTo>
                    <a:lnTo>
                      <a:pt x="907" y="57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926" y="5846"/>
                <a:ext cx="170" cy="114"/>
              </a:xfrm>
              <a:custGeom>
                <a:avLst/>
                <a:gdLst>
                  <a:gd name="T0" fmla="*/ 0 w 170"/>
                  <a:gd name="T1" fmla="*/ 0 h 114"/>
                  <a:gd name="T2" fmla="*/ 113 w 170"/>
                  <a:gd name="T3" fmla="*/ 0 h 114"/>
                  <a:gd name="T4" fmla="*/ 113 w 170"/>
                  <a:gd name="T5" fmla="*/ 57 h 114"/>
                  <a:gd name="T6" fmla="*/ 170 w 170"/>
                  <a:gd name="T7" fmla="*/ 57 h 114"/>
                  <a:gd name="T8" fmla="*/ 170 w 170"/>
                  <a:gd name="T9" fmla="*/ 114 h 114"/>
                  <a:gd name="T10" fmla="*/ 57 w 170"/>
                  <a:gd name="T11" fmla="*/ 114 h 114"/>
                  <a:gd name="T12" fmla="*/ 57 w 170"/>
                  <a:gd name="T13" fmla="*/ 57 h 114"/>
                  <a:gd name="T14" fmla="*/ 0 w 170"/>
                  <a:gd name="T15" fmla="*/ 57 h 114"/>
                  <a:gd name="T16" fmla="*/ 0 w 170"/>
                  <a:gd name="T1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14">
                    <a:moveTo>
                      <a:pt x="0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Rectangle 292"/>
              <p:cNvSpPr>
                <a:spLocks noChangeArrowheads="1"/>
              </p:cNvSpPr>
              <p:nvPr/>
            </p:nvSpPr>
            <p:spPr bwMode="auto">
              <a:xfrm>
                <a:off x="1096" y="6130"/>
                <a:ext cx="114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1210" y="5676"/>
                <a:ext cx="170" cy="170"/>
              </a:xfrm>
              <a:custGeom>
                <a:avLst/>
                <a:gdLst>
                  <a:gd name="T0" fmla="*/ 56 w 170"/>
                  <a:gd name="T1" fmla="*/ 0 h 170"/>
                  <a:gd name="T2" fmla="*/ 56 w 170"/>
                  <a:gd name="T3" fmla="*/ 57 h 170"/>
                  <a:gd name="T4" fmla="*/ 0 w 170"/>
                  <a:gd name="T5" fmla="*/ 57 h 170"/>
                  <a:gd name="T6" fmla="*/ 0 w 170"/>
                  <a:gd name="T7" fmla="*/ 114 h 170"/>
                  <a:gd name="T8" fmla="*/ 56 w 170"/>
                  <a:gd name="T9" fmla="*/ 114 h 170"/>
                  <a:gd name="T10" fmla="*/ 56 w 170"/>
                  <a:gd name="T11" fmla="*/ 170 h 170"/>
                  <a:gd name="T12" fmla="*/ 113 w 170"/>
                  <a:gd name="T13" fmla="*/ 170 h 170"/>
                  <a:gd name="T14" fmla="*/ 113 w 170"/>
                  <a:gd name="T15" fmla="*/ 57 h 170"/>
                  <a:gd name="T16" fmla="*/ 170 w 170"/>
                  <a:gd name="T17" fmla="*/ 57 h 170"/>
                  <a:gd name="T18" fmla="*/ 170 w 170"/>
                  <a:gd name="T19" fmla="*/ 0 h 170"/>
                  <a:gd name="T20" fmla="*/ 56 w 170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1436" y="5223"/>
                <a:ext cx="908" cy="1190"/>
              </a:xfrm>
              <a:custGeom>
                <a:avLst/>
                <a:gdLst>
                  <a:gd name="T0" fmla="*/ 908 w 908"/>
                  <a:gd name="T1" fmla="*/ 1134 h 1190"/>
                  <a:gd name="T2" fmla="*/ 737 w 908"/>
                  <a:gd name="T3" fmla="*/ 1134 h 1190"/>
                  <a:gd name="T4" fmla="*/ 737 w 908"/>
                  <a:gd name="T5" fmla="*/ 1190 h 1190"/>
                  <a:gd name="T6" fmla="*/ 341 w 908"/>
                  <a:gd name="T7" fmla="*/ 1190 h 1190"/>
                  <a:gd name="T8" fmla="*/ 284 w 908"/>
                  <a:gd name="T9" fmla="*/ 1190 h 1190"/>
                  <a:gd name="T10" fmla="*/ 284 w 908"/>
                  <a:gd name="T11" fmla="*/ 1134 h 1190"/>
                  <a:gd name="T12" fmla="*/ 0 w 908"/>
                  <a:gd name="T13" fmla="*/ 1134 h 1190"/>
                  <a:gd name="T14" fmla="*/ 0 w 908"/>
                  <a:gd name="T15" fmla="*/ 1077 h 1190"/>
                  <a:gd name="T16" fmla="*/ 227 w 908"/>
                  <a:gd name="T17" fmla="*/ 1077 h 1190"/>
                  <a:gd name="T18" fmla="*/ 227 w 908"/>
                  <a:gd name="T19" fmla="*/ 850 h 1190"/>
                  <a:gd name="T20" fmla="*/ 341 w 908"/>
                  <a:gd name="T21" fmla="*/ 850 h 1190"/>
                  <a:gd name="T22" fmla="*/ 341 w 908"/>
                  <a:gd name="T23" fmla="*/ 794 h 1190"/>
                  <a:gd name="T24" fmla="*/ 114 w 908"/>
                  <a:gd name="T25" fmla="*/ 794 h 1190"/>
                  <a:gd name="T26" fmla="*/ 114 w 908"/>
                  <a:gd name="T27" fmla="*/ 680 h 1190"/>
                  <a:gd name="T28" fmla="*/ 170 w 908"/>
                  <a:gd name="T29" fmla="*/ 680 h 1190"/>
                  <a:gd name="T30" fmla="*/ 170 w 908"/>
                  <a:gd name="T31" fmla="*/ 623 h 1190"/>
                  <a:gd name="T32" fmla="*/ 114 w 908"/>
                  <a:gd name="T33" fmla="*/ 623 h 1190"/>
                  <a:gd name="T34" fmla="*/ 114 w 908"/>
                  <a:gd name="T35" fmla="*/ 567 h 1190"/>
                  <a:gd name="T36" fmla="*/ 0 w 908"/>
                  <a:gd name="T37" fmla="*/ 567 h 1190"/>
                  <a:gd name="T38" fmla="*/ 0 w 908"/>
                  <a:gd name="T39" fmla="*/ 510 h 1190"/>
                  <a:gd name="T40" fmla="*/ 227 w 908"/>
                  <a:gd name="T41" fmla="*/ 510 h 1190"/>
                  <a:gd name="T42" fmla="*/ 227 w 908"/>
                  <a:gd name="T43" fmla="*/ 567 h 1190"/>
                  <a:gd name="T44" fmla="*/ 227 w 908"/>
                  <a:gd name="T45" fmla="*/ 623 h 1190"/>
                  <a:gd name="T46" fmla="*/ 284 w 908"/>
                  <a:gd name="T47" fmla="*/ 623 h 1190"/>
                  <a:gd name="T48" fmla="*/ 284 w 908"/>
                  <a:gd name="T49" fmla="*/ 680 h 1190"/>
                  <a:gd name="T50" fmla="*/ 341 w 908"/>
                  <a:gd name="T51" fmla="*/ 680 h 1190"/>
                  <a:gd name="T52" fmla="*/ 341 w 908"/>
                  <a:gd name="T53" fmla="*/ 453 h 1190"/>
                  <a:gd name="T54" fmla="*/ 454 w 908"/>
                  <a:gd name="T55" fmla="*/ 453 h 1190"/>
                  <a:gd name="T56" fmla="*/ 454 w 908"/>
                  <a:gd name="T57" fmla="*/ 340 h 1190"/>
                  <a:gd name="T58" fmla="*/ 397 w 908"/>
                  <a:gd name="T59" fmla="*/ 340 h 1190"/>
                  <a:gd name="T60" fmla="*/ 397 w 908"/>
                  <a:gd name="T61" fmla="*/ 283 h 1190"/>
                  <a:gd name="T62" fmla="*/ 227 w 908"/>
                  <a:gd name="T63" fmla="*/ 283 h 1190"/>
                  <a:gd name="T64" fmla="*/ 227 w 908"/>
                  <a:gd name="T65" fmla="*/ 170 h 1190"/>
                  <a:gd name="T66" fmla="*/ 284 w 908"/>
                  <a:gd name="T67" fmla="*/ 170 h 1190"/>
                  <a:gd name="T68" fmla="*/ 284 w 908"/>
                  <a:gd name="T69" fmla="*/ 113 h 1190"/>
                  <a:gd name="T70" fmla="*/ 397 w 908"/>
                  <a:gd name="T71" fmla="*/ 113 h 1190"/>
                  <a:gd name="T72" fmla="*/ 397 w 908"/>
                  <a:gd name="T73" fmla="*/ 56 h 1190"/>
                  <a:gd name="T74" fmla="*/ 341 w 908"/>
                  <a:gd name="T75" fmla="*/ 56 h 1190"/>
                  <a:gd name="T76" fmla="*/ 341 w 908"/>
                  <a:gd name="T77" fmla="*/ 0 h 1190"/>
                  <a:gd name="T78" fmla="*/ 908 w 908"/>
                  <a:gd name="T79" fmla="*/ 0 h 1190"/>
                  <a:gd name="T80" fmla="*/ 908 w 908"/>
                  <a:gd name="T81" fmla="*/ 227 h 1190"/>
                  <a:gd name="T82" fmla="*/ 737 w 908"/>
                  <a:gd name="T83" fmla="*/ 227 h 1190"/>
                  <a:gd name="T84" fmla="*/ 737 w 908"/>
                  <a:gd name="T85" fmla="*/ 283 h 1190"/>
                  <a:gd name="T86" fmla="*/ 681 w 908"/>
                  <a:gd name="T87" fmla="*/ 283 h 1190"/>
                  <a:gd name="T88" fmla="*/ 681 w 908"/>
                  <a:gd name="T89" fmla="*/ 340 h 1190"/>
                  <a:gd name="T90" fmla="*/ 737 w 908"/>
                  <a:gd name="T91" fmla="*/ 340 h 1190"/>
                  <a:gd name="T92" fmla="*/ 737 w 908"/>
                  <a:gd name="T93" fmla="*/ 510 h 1190"/>
                  <a:gd name="T94" fmla="*/ 908 w 908"/>
                  <a:gd name="T95" fmla="*/ 510 h 1190"/>
                  <a:gd name="T96" fmla="*/ 908 w 908"/>
                  <a:gd name="T97" fmla="*/ 567 h 1190"/>
                  <a:gd name="T98" fmla="*/ 851 w 908"/>
                  <a:gd name="T99" fmla="*/ 567 h 1190"/>
                  <a:gd name="T100" fmla="*/ 737 w 908"/>
                  <a:gd name="T101" fmla="*/ 623 h 1190"/>
                  <a:gd name="T102" fmla="*/ 737 w 908"/>
                  <a:gd name="T103" fmla="*/ 737 h 1190"/>
                  <a:gd name="T104" fmla="*/ 794 w 908"/>
                  <a:gd name="T105" fmla="*/ 737 h 1190"/>
                  <a:gd name="T106" fmla="*/ 794 w 908"/>
                  <a:gd name="T107" fmla="*/ 850 h 1190"/>
                  <a:gd name="T108" fmla="*/ 851 w 908"/>
                  <a:gd name="T109" fmla="*/ 850 h 1190"/>
                  <a:gd name="T110" fmla="*/ 851 w 908"/>
                  <a:gd name="T111" fmla="*/ 907 h 1190"/>
                  <a:gd name="T112" fmla="*/ 908 w 908"/>
                  <a:gd name="T113" fmla="*/ 907 h 1190"/>
                  <a:gd name="T114" fmla="*/ 908 w 908"/>
                  <a:gd name="T115" fmla="*/ 1134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8" h="1190">
                    <a:moveTo>
                      <a:pt x="908" y="1134"/>
                    </a:moveTo>
                    <a:lnTo>
                      <a:pt x="737" y="1134"/>
                    </a:lnTo>
                    <a:lnTo>
                      <a:pt x="737" y="1190"/>
                    </a:lnTo>
                    <a:lnTo>
                      <a:pt x="341" y="1190"/>
                    </a:lnTo>
                    <a:lnTo>
                      <a:pt x="284" y="1190"/>
                    </a:lnTo>
                    <a:lnTo>
                      <a:pt x="284" y="1134"/>
                    </a:lnTo>
                    <a:lnTo>
                      <a:pt x="0" y="1134"/>
                    </a:lnTo>
                    <a:lnTo>
                      <a:pt x="0" y="1077"/>
                    </a:lnTo>
                    <a:lnTo>
                      <a:pt x="227" y="1077"/>
                    </a:lnTo>
                    <a:lnTo>
                      <a:pt x="227" y="850"/>
                    </a:lnTo>
                    <a:lnTo>
                      <a:pt x="341" y="850"/>
                    </a:lnTo>
                    <a:lnTo>
                      <a:pt x="341" y="794"/>
                    </a:lnTo>
                    <a:lnTo>
                      <a:pt x="114" y="794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623"/>
                    </a:lnTo>
                    <a:lnTo>
                      <a:pt x="114" y="623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227" y="623"/>
                    </a:lnTo>
                    <a:lnTo>
                      <a:pt x="284" y="623"/>
                    </a:lnTo>
                    <a:lnTo>
                      <a:pt x="284" y="680"/>
                    </a:lnTo>
                    <a:lnTo>
                      <a:pt x="341" y="680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341" y="56"/>
                    </a:lnTo>
                    <a:lnTo>
                      <a:pt x="341" y="0"/>
                    </a:lnTo>
                    <a:lnTo>
                      <a:pt x="908" y="0"/>
                    </a:lnTo>
                    <a:lnTo>
                      <a:pt x="908" y="227"/>
                    </a:lnTo>
                    <a:lnTo>
                      <a:pt x="737" y="227"/>
                    </a:lnTo>
                    <a:lnTo>
                      <a:pt x="737" y="283"/>
                    </a:lnTo>
                    <a:lnTo>
                      <a:pt x="681" y="283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510"/>
                    </a:lnTo>
                    <a:lnTo>
                      <a:pt x="908" y="510"/>
                    </a:lnTo>
                    <a:lnTo>
                      <a:pt x="908" y="567"/>
                    </a:lnTo>
                    <a:lnTo>
                      <a:pt x="851" y="567"/>
                    </a:lnTo>
                    <a:lnTo>
                      <a:pt x="737" y="623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850"/>
                    </a:lnTo>
                    <a:lnTo>
                      <a:pt x="851" y="850"/>
                    </a:lnTo>
                    <a:lnTo>
                      <a:pt x="851" y="907"/>
                    </a:lnTo>
                    <a:lnTo>
                      <a:pt x="908" y="907"/>
                    </a:lnTo>
                    <a:lnTo>
                      <a:pt x="908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1323" y="6357"/>
                <a:ext cx="1134" cy="680"/>
              </a:xfrm>
              <a:custGeom>
                <a:avLst/>
                <a:gdLst>
                  <a:gd name="T0" fmla="*/ 1021 w 1134"/>
                  <a:gd name="T1" fmla="*/ 56 h 680"/>
                  <a:gd name="T2" fmla="*/ 1077 w 1134"/>
                  <a:gd name="T3" fmla="*/ 283 h 680"/>
                  <a:gd name="T4" fmla="*/ 1134 w 1134"/>
                  <a:gd name="T5" fmla="*/ 397 h 680"/>
                  <a:gd name="T6" fmla="*/ 1077 w 1134"/>
                  <a:gd name="T7" fmla="*/ 510 h 680"/>
                  <a:gd name="T8" fmla="*/ 964 w 1134"/>
                  <a:gd name="T9" fmla="*/ 567 h 680"/>
                  <a:gd name="T10" fmla="*/ 850 w 1134"/>
                  <a:gd name="T11" fmla="*/ 623 h 680"/>
                  <a:gd name="T12" fmla="*/ 794 w 1134"/>
                  <a:gd name="T13" fmla="*/ 567 h 680"/>
                  <a:gd name="T14" fmla="*/ 737 w 1134"/>
                  <a:gd name="T15" fmla="*/ 453 h 680"/>
                  <a:gd name="T16" fmla="*/ 680 w 1134"/>
                  <a:gd name="T17" fmla="*/ 567 h 680"/>
                  <a:gd name="T18" fmla="*/ 624 w 1134"/>
                  <a:gd name="T19" fmla="*/ 510 h 680"/>
                  <a:gd name="T20" fmla="*/ 567 w 1134"/>
                  <a:gd name="T21" fmla="*/ 453 h 680"/>
                  <a:gd name="T22" fmla="*/ 510 w 1134"/>
                  <a:gd name="T23" fmla="*/ 510 h 680"/>
                  <a:gd name="T24" fmla="*/ 454 w 1134"/>
                  <a:gd name="T25" fmla="*/ 567 h 680"/>
                  <a:gd name="T26" fmla="*/ 567 w 1134"/>
                  <a:gd name="T27" fmla="*/ 623 h 680"/>
                  <a:gd name="T28" fmla="*/ 510 w 1134"/>
                  <a:gd name="T29" fmla="*/ 680 h 680"/>
                  <a:gd name="T30" fmla="*/ 340 w 1134"/>
                  <a:gd name="T31" fmla="*/ 510 h 680"/>
                  <a:gd name="T32" fmla="*/ 283 w 1134"/>
                  <a:gd name="T33" fmla="*/ 453 h 680"/>
                  <a:gd name="T34" fmla="*/ 397 w 1134"/>
                  <a:gd name="T35" fmla="*/ 397 h 680"/>
                  <a:gd name="T36" fmla="*/ 340 w 1134"/>
                  <a:gd name="T37" fmla="*/ 340 h 680"/>
                  <a:gd name="T38" fmla="*/ 397 w 1134"/>
                  <a:gd name="T39" fmla="*/ 283 h 680"/>
                  <a:gd name="T40" fmla="*/ 454 w 1134"/>
                  <a:gd name="T41" fmla="*/ 397 h 680"/>
                  <a:gd name="T42" fmla="*/ 567 w 1134"/>
                  <a:gd name="T43" fmla="*/ 340 h 680"/>
                  <a:gd name="T44" fmla="*/ 510 w 1134"/>
                  <a:gd name="T45" fmla="*/ 283 h 680"/>
                  <a:gd name="T46" fmla="*/ 454 w 1134"/>
                  <a:gd name="T47" fmla="*/ 170 h 680"/>
                  <a:gd name="T48" fmla="*/ 340 w 1134"/>
                  <a:gd name="T49" fmla="*/ 113 h 680"/>
                  <a:gd name="T50" fmla="*/ 397 w 1134"/>
                  <a:gd name="T51" fmla="*/ 56 h 680"/>
                  <a:gd name="T52" fmla="*/ 170 w 1134"/>
                  <a:gd name="T53" fmla="*/ 113 h 680"/>
                  <a:gd name="T54" fmla="*/ 113 w 1134"/>
                  <a:gd name="T55" fmla="*/ 170 h 680"/>
                  <a:gd name="T56" fmla="*/ 0 w 1134"/>
                  <a:gd name="T57" fmla="*/ 113 h 680"/>
                  <a:gd name="T58" fmla="*/ 57 w 1134"/>
                  <a:gd name="T59" fmla="*/ 56 h 680"/>
                  <a:gd name="T60" fmla="*/ 113 w 1134"/>
                  <a:gd name="T61" fmla="*/ 0 h 680"/>
                  <a:gd name="T62" fmla="*/ 397 w 1134"/>
                  <a:gd name="T63" fmla="*/ 56 h 680"/>
                  <a:gd name="T64" fmla="*/ 850 w 1134"/>
                  <a:gd name="T65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680">
                    <a:moveTo>
                      <a:pt x="1021" y="0"/>
                    </a:moveTo>
                    <a:lnTo>
                      <a:pt x="1021" y="56"/>
                    </a:lnTo>
                    <a:lnTo>
                      <a:pt x="1077" y="56"/>
                    </a:lnTo>
                    <a:lnTo>
                      <a:pt x="1077" y="283"/>
                    </a:lnTo>
                    <a:lnTo>
                      <a:pt x="1134" y="283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510"/>
                    </a:lnTo>
                    <a:lnTo>
                      <a:pt x="964" y="510"/>
                    </a:lnTo>
                    <a:lnTo>
                      <a:pt x="964" y="567"/>
                    </a:lnTo>
                    <a:lnTo>
                      <a:pt x="850" y="567"/>
                    </a:lnTo>
                    <a:lnTo>
                      <a:pt x="850" y="623"/>
                    </a:lnTo>
                    <a:lnTo>
                      <a:pt x="794" y="623"/>
                    </a:lnTo>
                    <a:lnTo>
                      <a:pt x="794" y="567"/>
                    </a:lnTo>
                    <a:lnTo>
                      <a:pt x="737" y="567"/>
                    </a:lnTo>
                    <a:lnTo>
                      <a:pt x="737" y="453"/>
                    </a:lnTo>
                    <a:lnTo>
                      <a:pt x="680" y="453"/>
                    </a:lnTo>
                    <a:lnTo>
                      <a:pt x="680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453"/>
                    </a:lnTo>
                    <a:lnTo>
                      <a:pt x="510" y="453"/>
                    </a:lnTo>
                    <a:lnTo>
                      <a:pt x="510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623"/>
                    </a:lnTo>
                    <a:lnTo>
                      <a:pt x="510" y="623"/>
                    </a:lnTo>
                    <a:lnTo>
                      <a:pt x="510" y="680"/>
                    </a:lnTo>
                    <a:lnTo>
                      <a:pt x="340" y="680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850" y="56"/>
                    </a:lnTo>
                    <a:lnTo>
                      <a:pt x="850" y="0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3364" y="2444"/>
                <a:ext cx="1134" cy="964"/>
              </a:xfrm>
              <a:custGeom>
                <a:avLst/>
                <a:gdLst>
                  <a:gd name="T0" fmla="*/ 397 w 1134"/>
                  <a:gd name="T1" fmla="*/ 0 h 964"/>
                  <a:gd name="T2" fmla="*/ 340 w 1134"/>
                  <a:gd name="T3" fmla="*/ 0 h 964"/>
                  <a:gd name="T4" fmla="*/ 340 w 1134"/>
                  <a:gd name="T5" fmla="*/ 57 h 964"/>
                  <a:gd name="T6" fmla="*/ 284 w 1134"/>
                  <a:gd name="T7" fmla="*/ 57 h 964"/>
                  <a:gd name="T8" fmla="*/ 284 w 1134"/>
                  <a:gd name="T9" fmla="*/ 114 h 964"/>
                  <a:gd name="T10" fmla="*/ 227 w 1134"/>
                  <a:gd name="T11" fmla="*/ 114 h 964"/>
                  <a:gd name="T12" fmla="*/ 227 w 1134"/>
                  <a:gd name="T13" fmla="*/ 170 h 964"/>
                  <a:gd name="T14" fmla="*/ 170 w 1134"/>
                  <a:gd name="T15" fmla="*/ 170 h 964"/>
                  <a:gd name="T16" fmla="*/ 170 w 1134"/>
                  <a:gd name="T17" fmla="*/ 114 h 964"/>
                  <a:gd name="T18" fmla="*/ 114 w 1134"/>
                  <a:gd name="T19" fmla="*/ 114 h 964"/>
                  <a:gd name="T20" fmla="*/ 114 w 1134"/>
                  <a:gd name="T21" fmla="*/ 170 h 964"/>
                  <a:gd name="T22" fmla="*/ 57 w 1134"/>
                  <a:gd name="T23" fmla="*/ 170 h 964"/>
                  <a:gd name="T24" fmla="*/ 57 w 1134"/>
                  <a:gd name="T25" fmla="*/ 341 h 964"/>
                  <a:gd name="T26" fmla="*/ 0 w 1134"/>
                  <a:gd name="T27" fmla="*/ 341 h 964"/>
                  <a:gd name="T28" fmla="*/ 0 w 1134"/>
                  <a:gd name="T29" fmla="*/ 511 h 964"/>
                  <a:gd name="T30" fmla="*/ 57 w 1134"/>
                  <a:gd name="T31" fmla="*/ 511 h 964"/>
                  <a:gd name="T32" fmla="*/ 57 w 1134"/>
                  <a:gd name="T33" fmla="*/ 681 h 964"/>
                  <a:gd name="T34" fmla="*/ 114 w 1134"/>
                  <a:gd name="T35" fmla="*/ 681 h 964"/>
                  <a:gd name="T36" fmla="*/ 114 w 1134"/>
                  <a:gd name="T37" fmla="*/ 737 h 964"/>
                  <a:gd name="T38" fmla="*/ 227 w 1134"/>
                  <a:gd name="T39" fmla="*/ 737 h 964"/>
                  <a:gd name="T40" fmla="*/ 227 w 1134"/>
                  <a:gd name="T41" fmla="*/ 964 h 964"/>
                  <a:gd name="T42" fmla="*/ 511 w 1134"/>
                  <a:gd name="T43" fmla="*/ 964 h 964"/>
                  <a:gd name="T44" fmla="*/ 511 w 1134"/>
                  <a:gd name="T45" fmla="*/ 908 h 964"/>
                  <a:gd name="T46" fmla="*/ 624 w 1134"/>
                  <a:gd name="T47" fmla="*/ 908 h 964"/>
                  <a:gd name="T48" fmla="*/ 624 w 1134"/>
                  <a:gd name="T49" fmla="*/ 964 h 964"/>
                  <a:gd name="T50" fmla="*/ 794 w 1134"/>
                  <a:gd name="T51" fmla="*/ 964 h 964"/>
                  <a:gd name="T52" fmla="*/ 794 w 1134"/>
                  <a:gd name="T53" fmla="*/ 851 h 964"/>
                  <a:gd name="T54" fmla="*/ 1078 w 1134"/>
                  <a:gd name="T55" fmla="*/ 851 h 964"/>
                  <a:gd name="T56" fmla="*/ 1078 w 1134"/>
                  <a:gd name="T57" fmla="*/ 681 h 964"/>
                  <a:gd name="T58" fmla="*/ 1134 w 1134"/>
                  <a:gd name="T59" fmla="*/ 681 h 964"/>
                  <a:gd name="T60" fmla="*/ 1134 w 1134"/>
                  <a:gd name="T61" fmla="*/ 567 h 964"/>
                  <a:gd name="T62" fmla="*/ 1078 w 1134"/>
                  <a:gd name="T63" fmla="*/ 567 h 964"/>
                  <a:gd name="T64" fmla="*/ 1078 w 1134"/>
                  <a:gd name="T65" fmla="*/ 511 h 964"/>
                  <a:gd name="T66" fmla="*/ 1021 w 1134"/>
                  <a:gd name="T67" fmla="*/ 511 h 964"/>
                  <a:gd name="T68" fmla="*/ 1021 w 1134"/>
                  <a:gd name="T69" fmla="*/ 227 h 964"/>
                  <a:gd name="T70" fmla="*/ 964 w 1134"/>
                  <a:gd name="T71" fmla="*/ 227 h 964"/>
                  <a:gd name="T72" fmla="*/ 964 w 1134"/>
                  <a:gd name="T73" fmla="*/ 114 h 964"/>
                  <a:gd name="T74" fmla="*/ 907 w 1134"/>
                  <a:gd name="T75" fmla="*/ 114 h 964"/>
                  <a:gd name="T76" fmla="*/ 907 w 1134"/>
                  <a:gd name="T77" fmla="*/ 170 h 964"/>
                  <a:gd name="T78" fmla="*/ 737 w 1134"/>
                  <a:gd name="T79" fmla="*/ 170 h 964"/>
                  <a:gd name="T80" fmla="*/ 737 w 1134"/>
                  <a:gd name="T81" fmla="*/ 227 h 964"/>
                  <a:gd name="T82" fmla="*/ 624 w 1134"/>
                  <a:gd name="T83" fmla="*/ 227 h 964"/>
                  <a:gd name="T84" fmla="*/ 624 w 1134"/>
                  <a:gd name="T85" fmla="*/ 170 h 964"/>
                  <a:gd name="T86" fmla="*/ 511 w 1134"/>
                  <a:gd name="T87" fmla="*/ 170 h 964"/>
                  <a:gd name="T88" fmla="*/ 511 w 1134"/>
                  <a:gd name="T89" fmla="*/ 114 h 964"/>
                  <a:gd name="T90" fmla="*/ 454 w 1134"/>
                  <a:gd name="T91" fmla="*/ 114 h 964"/>
                  <a:gd name="T92" fmla="*/ 454 w 1134"/>
                  <a:gd name="T93" fmla="*/ 57 h 964"/>
                  <a:gd name="T94" fmla="*/ 397 w 1134"/>
                  <a:gd name="T95" fmla="*/ 57 h 964"/>
                  <a:gd name="T96" fmla="*/ 397 w 1134"/>
                  <a:gd name="T97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34" h="964">
                    <a:moveTo>
                      <a:pt x="397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681"/>
                    </a:lnTo>
                    <a:lnTo>
                      <a:pt x="114" y="681"/>
                    </a:lnTo>
                    <a:lnTo>
                      <a:pt x="114" y="737"/>
                    </a:lnTo>
                    <a:lnTo>
                      <a:pt x="227" y="737"/>
                    </a:lnTo>
                    <a:lnTo>
                      <a:pt x="227" y="964"/>
                    </a:lnTo>
                    <a:lnTo>
                      <a:pt x="511" y="964"/>
                    </a:lnTo>
                    <a:lnTo>
                      <a:pt x="511" y="908"/>
                    </a:lnTo>
                    <a:lnTo>
                      <a:pt x="624" y="908"/>
                    </a:lnTo>
                    <a:lnTo>
                      <a:pt x="624" y="964"/>
                    </a:lnTo>
                    <a:lnTo>
                      <a:pt x="794" y="964"/>
                    </a:lnTo>
                    <a:lnTo>
                      <a:pt x="794" y="851"/>
                    </a:lnTo>
                    <a:lnTo>
                      <a:pt x="1078" y="851"/>
                    </a:lnTo>
                    <a:lnTo>
                      <a:pt x="1078" y="681"/>
                    </a:lnTo>
                    <a:lnTo>
                      <a:pt x="1134" y="681"/>
                    </a:lnTo>
                    <a:lnTo>
                      <a:pt x="1134" y="567"/>
                    </a:lnTo>
                    <a:lnTo>
                      <a:pt x="1078" y="567"/>
                    </a:lnTo>
                    <a:lnTo>
                      <a:pt x="1078" y="511"/>
                    </a:lnTo>
                    <a:lnTo>
                      <a:pt x="1021" y="511"/>
                    </a:lnTo>
                    <a:lnTo>
                      <a:pt x="1021" y="227"/>
                    </a:lnTo>
                    <a:lnTo>
                      <a:pt x="964" y="227"/>
                    </a:lnTo>
                    <a:lnTo>
                      <a:pt x="964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511" y="170"/>
                    </a:lnTo>
                    <a:lnTo>
                      <a:pt x="511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4328" y="2444"/>
                <a:ext cx="794" cy="737"/>
              </a:xfrm>
              <a:custGeom>
                <a:avLst/>
                <a:gdLst>
                  <a:gd name="T0" fmla="*/ 0 w 794"/>
                  <a:gd name="T1" fmla="*/ 114 h 737"/>
                  <a:gd name="T2" fmla="*/ 0 w 794"/>
                  <a:gd name="T3" fmla="*/ 227 h 737"/>
                  <a:gd name="T4" fmla="*/ 57 w 794"/>
                  <a:gd name="T5" fmla="*/ 227 h 737"/>
                  <a:gd name="T6" fmla="*/ 57 w 794"/>
                  <a:gd name="T7" fmla="*/ 511 h 737"/>
                  <a:gd name="T8" fmla="*/ 114 w 794"/>
                  <a:gd name="T9" fmla="*/ 511 h 737"/>
                  <a:gd name="T10" fmla="*/ 114 w 794"/>
                  <a:gd name="T11" fmla="*/ 567 h 737"/>
                  <a:gd name="T12" fmla="*/ 170 w 794"/>
                  <a:gd name="T13" fmla="*/ 567 h 737"/>
                  <a:gd name="T14" fmla="*/ 170 w 794"/>
                  <a:gd name="T15" fmla="*/ 681 h 737"/>
                  <a:gd name="T16" fmla="*/ 227 w 794"/>
                  <a:gd name="T17" fmla="*/ 681 h 737"/>
                  <a:gd name="T18" fmla="*/ 227 w 794"/>
                  <a:gd name="T19" fmla="*/ 737 h 737"/>
                  <a:gd name="T20" fmla="*/ 397 w 794"/>
                  <a:gd name="T21" fmla="*/ 737 h 737"/>
                  <a:gd name="T22" fmla="*/ 397 w 794"/>
                  <a:gd name="T23" fmla="*/ 681 h 737"/>
                  <a:gd name="T24" fmla="*/ 567 w 794"/>
                  <a:gd name="T25" fmla="*/ 681 h 737"/>
                  <a:gd name="T26" fmla="*/ 567 w 794"/>
                  <a:gd name="T27" fmla="*/ 624 h 737"/>
                  <a:gd name="T28" fmla="*/ 737 w 794"/>
                  <a:gd name="T29" fmla="*/ 624 h 737"/>
                  <a:gd name="T30" fmla="*/ 737 w 794"/>
                  <a:gd name="T31" fmla="*/ 681 h 737"/>
                  <a:gd name="T32" fmla="*/ 794 w 794"/>
                  <a:gd name="T33" fmla="*/ 681 h 737"/>
                  <a:gd name="T34" fmla="*/ 794 w 794"/>
                  <a:gd name="T35" fmla="*/ 454 h 737"/>
                  <a:gd name="T36" fmla="*/ 737 w 794"/>
                  <a:gd name="T37" fmla="*/ 454 h 737"/>
                  <a:gd name="T38" fmla="*/ 737 w 794"/>
                  <a:gd name="T39" fmla="*/ 397 h 737"/>
                  <a:gd name="T40" fmla="*/ 624 w 794"/>
                  <a:gd name="T41" fmla="*/ 397 h 737"/>
                  <a:gd name="T42" fmla="*/ 624 w 794"/>
                  <a:gd name="T43" fmla="*/ 454 h 737"/>
                  <a:gd name="T44" fmla="*/ 397 w 794"/>
                  <a:gd name="T45" fmla="*/ 454 h 737"/>
                  <a:gd name="T46" fmla="*/ 397 w 794"/>
                  <a:gd name="T47" fmla="*/ 397 h 737"/>
                  <a:gd name="T48" fmla="*/ 454 w 794"/>
                  <a:gd name="T49" fmla="*/ 397 h 737"/>
                  <a:gd name="T50" fmla="*/ 454 w 794"/>
                  <a:gd name="T51" fmla="*/ 341 h 737"/>
                  <a:gd name="T52" fmla="*/ 510 w 794"/>
                  <a:gd name="T53" fmla="*/ 341 h 737"/>
                  <a:gd name="T54" fmla="*/ 510 w 794"/>
                  <a:gd name="T55" fmla="*/ 114 h 737"/>
                  <a:gd name="T56" fmla="*/ 567 w 794"/>
                  <a:gd name="T57" fmla="*/ 114 h 737"/>
                  <a:gd name="T58" fmla="*/ 567 w 794"/>
                  <a:gd name="T59" fmla="*/ 0 h 737"/>
                  <a:gd name="T60" fmla="*/ 114 w 794"/>
                  <a:gd name="T61" fmla="*/ 0 h 737"/>
                  <a:gd name="T62" fmla="*/ 114 w 794"/>
                  <a:gd name="T63" fmla="*/ 57 h 737"/>
                  <a:gd name="T64" fmla="*/ 57 w 794"/>
                  <a:gd name="T65" fmla="*/ 57 h 737"/>
                  <a:gd name="T66" fmla="*/ 57 w 794"/>
                  <a:gd name="T67" fmla="*/ 114 h 737"/>
                  <a:gd name="T68" fmla="*/ 0 w 794"/>
                  <a:gd name="T69" fmla="*/ 11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94" h="737">
                    <a:moveTo>
                      <a:pt x="0" y="114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737"/>
                    </a:lnTo>
                    <a:lnTo>
                      <a:pt x="397" y="737"/>
                    </a:lnTo>
                    <a:lnTo>
                      <a:pt x="397" y="681"/>
                    </a:lnTo>
                    <a:lnTo>
                      <a:pt x="567" y="681"/>
                    </a:lnTo>
                    <a:lnTo>
                      <a:pt x="567" y="624"/>
                    </a:lnTo>
                    <a:lnTo>
                      <a:pt x="737" y="624"/>
                    </a:lnTo>
                    <a:lnTo>
                      <a:pt x="737" y="681"/>
                    </a:lnTo>
                    <a:lnTo>
                      <a:pt x="794" y="681"/>
                    </a:lnTo>
                    <a:lnTo>
                      <a:pt x="794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624" y="397"/>
                    </a:lnTo>
                    <a:lnTo>
                      <a:pt x="624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1"/>
                    </a:lnTo>
                    <a:lnTo>
                      <a:pt x="510" y="341"/>
                    </a:lnTo>
                    <a:lnTo>
                      <a:pt x="510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2" name="Rectangle 298"/>
              <p:cNvSpPr>
                <a:spLocks noChangeArrowheads="1"/>
              </p:cNvSpPr>
              <p:nvPr/>
            </p:nvSpPr>
            <p:spPr bwMode="auto">
              <a:xfrm>
                <a:off x="4725" y="2331"/>
                <a:ext cx="113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4725" y="2218"/>
                <a:ext cx="1247" cy="907"/>
              </a:xfrm>
              <a:custGeom>
                <a:avLst/>
                <a:gdLst>
                  <a:gd name="T0" fmla="*/ 397 w 1247"/>
                  <a:gd name="T1" fmla="*/ 907 h 907"/>
                  <a:gd name="T2" fmla="*/ 397 w 1247"/>
                  <a:gd name="T3" fmla="*/ 680 h 907"/>
                  <a:gd name="T4" fmla="*/ 340 w 1247"/>
                  <a:gd name="T5" fmla="*/ 680 h 907"/>
                  <a:gd name="T6" fmla="*/ 340 w 1247"/>
                  <a:gd name="T7" fmla="*/ 623 h 907"/>
                  <a:gd name="T8" fmla="*/ 227 w 1247"/>
                  <a:gd name="T9" fmla="*/ 623 h 907"/>
                  <a:gd name="T10" fmla="*/ 227 w 1247"/>
                  <a:gd name="T11" fmla="*/ 680 h 907"/>
                  <a:gd name="T12" fmla="*/ 0 w 1247"/>
                  <a:gd name="T13" fmla="*/ 680 h 907"/>
                  <a:gd name="T14" fmla="*/ 0 w 1247"/>
                  <a:gd name="T15" fmla="*/ 623 h 907"/>
                  <a:gd name="T16" fmla="*/ 57 w 1247"/>
                  <a:gd name="T17" fmla="*/ 623 h 907"/>
                  <a:gd name="T18" fmla="*/ 57 w 1247"/>
                  <a:gd name="T19" fmla="*/ 567 h 907"/>
                  <a:gd name="T20" fmla="*/ 113 w 1247"/>
                  <a:gd name="T21" fmla="*/ 567 h 907"/>
                  <a:gd name="T22" fmla="*/ 113 w 1247"/>
                  <a:gd name="T23" fmla="*/ 340 h 907"/>
                  <a:gd name="T24" fmla="*/ 170 w 1247"/>
                  <a:gd name="T25" fmla="*/ 340 h 907"/>
                  <a:gd name="T26" fmla="*/ 170 w 1247"/>
                  <a:gd name="T27" fmla="*/ 226 h 907"/>
                  <a:gd name="T28" fmla="*/ 397 w 1247"/>
                  <a:gd name="T29" fmla="*/ 226 h 907"/>
                  <a:gd name="T30" fmla="*/ 397 w 1247"/>
                  <a:gd name="T31" fmla="*/ 283 h 907"/>
                  <a:gd name="T32" fmla="*/ 624 w 1247"/>
                  <a:gd name="T33" fmla="*/ 283 h 907"/>
                  <a:gd name="T34" fmla="*/ 624 w 1247"/>
                  <a:gd name="T35" fmla="*/ 226 h 907"/>
                  <a:gd name="T36" fmla="*/ 680 w 1247"/>
                  <a:gd name="T37" fmla="*/ 226 h 907"/>
                  <a:gd name="T38" fmla="*/ 680 w 1247"/>
                  <a:gd name="T39" fmla="*/ 113 h 907"/>
                  <a:gd name="T40" fmla="*/ 794 w 1247"/>
                  <a:gd name="T41" fmla="*/ 113 h 907"/>
                  <a:gd name="T42" fmla="*/ 794 w 1247"/>
                  <a:gd name="T43" fmla="*/ 56 h 907"/>
                  <a:gd name="T44" fmla="*/ 851 w 1247"/>
                  <a:gd name="T45" fmla="*/ 56 h 907"/>
                  <a:gd name="T46" fmla="*/ 851 w 1247"/>
                  <a:gd name="T47" fmla="*/ 0 h 907"/>
                  <a:gd name="T48" fmla="*/ 1021 w 1247"/>
                  <a:gd name="T49" fmla="*/ 0 h 907"/>
                  <a:gd name="T50" fmla="*/ 1021 w 1247"/>
                  <a:gd name="T51" fmla="*/ 56 h 907"/>
                  <a:gd name="T52" fmla="*/ 1191 w 1247"/>
                  <a:gd name="T53" fmla="*/ 56 h 907"/>
                  <a:gd name="T54" fmla="*/ 1191 w 1247"/>
                  <a:gd name="T55" fmla="*/ 340 h 907"/>
                  <a:gd name="T56" fmla="*/ 1247 w 1247"/>
                  <a:gd name="T57" fmla="*/ 340 h 907"/>
                  <a:gd name="T58" fmla="*/ 1247 w 1247"/>
                  <a:gd name="T59" fmla="*/ 453 h 907"/>
                  <a:gd name="T60" fmla="*/ 1191 w 1247"/>
                  <a:gd name="T61" fmla="*/ 453 h 907"/>
                  <a:gd name="T62" fmla="*/ 1191 w 1247"/>
                  <a:gd name="T63" fmla="*/ 567 h 907"/>
                  <a:gd name="T64" fmla="*/ 1134 w 1247"/>
                  <a:gd name="T65" fmla="*/ 567 h 907"/>
                  <a:gd name="T66" fmla="*/ 1134 w 1247"/>
                  <a:gd name="T67" fmla="*/ 623 h 907"/>
                  <a:gd name="T68" fmla="*/ 1191 w 1247"/>
                  <a:gd name="T69" fmla="*/ 623 h 907"/>
                  <a:gd name="T70" fmla="*/ 1191 w 1247"/>
                  <a:gd name="T71" fmla="*/ 680 h 907"/>
                  <a:gd name="T72" fmla="*/ 1021 w 1247"/>
                  <a:gd name="T73" fmla="*/ 680 h 907"/>
                  <a:gd name="T74" fmla="*/ 1021 w 1247"/>
                  <a:gd name="T75" fmla="*/ 737 h 907"/>
                  <a:gd name="T76" fmla="*/ 964 w 1247"/>
                  <a:gd name="T77" fmla="*/ 737 h 907"/>
                  <a:gd name="T78" fmla="*/ 964 w 1247"/>
                  <a:gd name="T79" fmla="*/ 680 h 907"/>
                  <a:gd name="T80" fmla="*/ 851 w 1247"/>
                  <a:gd name="T81" fmla="*/ 680 h 907"/>
                  <a:gd name="T82" fmla="*/ 851 w 1247"/>
                  <a:gd name="T83" fmla="*/ 737 h 907"/>
                  <a:gd name="T84" fmla="*/ 737 w 1247"/>
                  <a:gd name="T85" fmla="*/ 737 h 907"/>
                  <a:gd name="T86" fmla="*/ 737 w 1247"/>
                  <a:gd name="T87" fmla="*/ 680 h 907"/>
                  <a:gd name="T88" fmla="*/ 680 w 1247"/>
                  <a:gd name="T89" fmla="*/ 680 h 907"/>
                  <a:gd name="T90" fmla="*/ 680 w 1247"/>
                  <a:gd name="T91" fmla="*/ 737 h 907"/>
                  <a:gd name="T92" fmla="*/ 624 w 1247"/>
                  <a:gd name="T93" fmla="*/ 737 h 907"/>
                  <a:gd name="T94" fmla="*/ 624 w 1247"/>
                  <a:gd name="T95" fmla="*/ 793 h 907"/>
                  <a:gd name="T96" fmla="*/ 567 w 1247"/>
                  <a:gd name="T97" fmla="*/ 793 h 907"/>
                  <a:gd name="T98" fmla="*/ 567 w 1247"/>
                  <a:gd name="T99" fmla="*/ 907 h 907"/>
                  <a:gd name="T100" fmla="*/ 397 w 1247"/>
                  <a:gd name="T10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7" h="907">
                    <a:moveTo>
                      <a:pt x="397" y="907"/>
                    </a:move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397" y="226"/>
                    </a:lnTo>
                    <a:lnTo>
                      <a:pt x="397" y="283"/>
                    </a:lnTo>
                    <a:lnTo>
                      <a:pt x="624" y="283"/>
                    </a:lnTo>
                    <a:lnTo>
                      <a:pt x="624" y="226"/>
                    </a:lnTo>
                    <a:lnTo>
                      <a:pt x="680" y="226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56"/>
                    </a:lnTo>
                    <a:lnTo>
                      <a:pt x="851" y="56"/>
                    </a:lnTo>
                    <a:lnTo>
                      <a:pt x="851" y="0"/>
                    </a:lnTo>
                    <a:lnTo>
                      <a:pt x="1021" y="0"/>
                    </a:lnTo>
                    <a:lnTo>
                      <a:pt x="1021" y="56"/>
                    </a:lnTo>
                    <a:lnTo>
                      <a:pt x="1191" y="56"/>
                    </a:lnTo>
                    <a:lnTo>
                      <a:pt x="1191" y="340"/>
                    </a:lnTo>
                    <a:lnTo>
                      <a:pt x="1247" y="340"/>
                    </a:lnTo>
                    <a:lnTo>
                      <a:pt x="1247" y="453"/>
                    </a:lnTo>
                    <a:lnTo>
                      <a:pt x="1191" y="453"/>
                    </a:lnTo>
                    <a:lnTo>
                      <a:pt x="1191" y="567"/>
                    </a:lnTo>
                    <a:lnTo>
                      <a:pt x="1134" y="567"/>
                    </a:lnTo>
                    <a:lnTo>
                      <a:pt x="1134" y="623"/>
                    </a:lnTo>
                    <a:lnTo>
                      <a:pt x="1191" y="623"/>
                    </a:lnTo>
                    <a:lnTo>
                      <a:pt x="1191" y="680"/>
                    </a:lnTo>
                    <a:lnTo>
                      <a:pt x="1021" y="680"/>
                    </a:lnTo>
                    <a:lnTo>
                      <a:pt x="1021" y="737"/>
                    </a:lnTo>
                    <a:lnTo>
                      <a:pt x="964" y="737"/>
                    </a:lnTo>
                    <a:lnTo>
                      <a:pt x="964" y="680"/>
                    </a:lnTo>
                    <a:lnTo>
                      <a:pt x="851" y="680"/>
                    </a:lnTo>
                    <a:lnTo>
                      <a:pt x="851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680" y="680"/>
                    </a:lnTo>
                    <a:lnTo>
                      <a:pt x="680" y="737"/>
                    </a:lnTo>
                    <a:lnTo>
                      <a:pt x="624" y="737"/>
                    </a:lnTo>
                    <a:lnTo>
                      <a:pt x="624" y="793"/>
                    </a:lnTo>
                    <a:lnTo>
                      <a:pt x="567" y="793"/>
                    </a:lnTo>
                    <a:lnTo>
                      <a:pt x="567" y="907"/>
                    </a:lnTo>
                    <a:lnTo>
                      <a:pt x="397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>
              <a:off x="709433" y="1944688"/>
              <a:ext cx="8316290" cy="8773219"/>
              <a:chOff x="709433" y="1944688"/>
              <a:chExt cx="8316290" cy="8773219"/>
            </a:xfrm>
          </p:grpSpPr>
          <p:sp>
            <p:nvSpPr>
              <p:cNvPr id="118" name="正方形/長方形 117"/>
              <p:cNvSpPr/>
              <p:nvPr/>
            </p:nvSpPr>
            <p:spPr>
              <a:xfrm>
                <a:off x="4117976" y="4384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松山市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4948678" y="35276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今治市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2702154" y="93905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宇和島市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3312759" y="5802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伊予市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4948678" y="607243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久万高原町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4088826" y="56396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砥部町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3007816" y="104101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愛南町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1846930" y="72526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八幡浜市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6735763" y="434800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新居浜市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5945739" y="4603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西条市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7911315" y="413043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四国中央市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4822471" y="50514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東温市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3817363" y="83026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鬼北町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3672222" y="9017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松野町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709433" y="74209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伊方町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3972894" y="6508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内子町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3326825" y="5032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6303169" y="1944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上島町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977796" y="78002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西予市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2775389" y="69233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大洲市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79425" y="1720850"/>
            <a:ext cx="9001126" cy="9359900"/>
            <a:chOff x="479425" y="1720850"/>
            <a:chExt cx="9001126" cy="9359900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79425" y="1720850"/>
              <a:ext cx="9001126" cy="9359900"/>
              <a:chOff x="479425" y="1720850"/>
              <a:chExt cx="9001126" cy="9359900"/>
            </a:xfrm>
          </p:grpSpPr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4621213" y="5321300"/>
                <a:ext cx="1800225" cy="1979613"/>
              </a:xfrm>
              <a:custGeom>
                <a:avLst/>
                <a:gdLst>
                  <a:gd name="T0" fmla="*/ 0 w 1134"/>
                  <a:gd name="T1" fmla="*/ 340 h 1247"/>
                  <a:gd name="T2" fmla="*/ 0 w 1134"/>
                  <a:gd name="T3" fmla="*/ 567 h 1247"/>
                  <a:gd name="T4" fmla="*/ 113 w 1134"/>
                  <a:gd name="T5" fmla="*/ 567 h 1247"/>
                  <a:gd name="T6" fmla="*/ 113 w 1134"/>
                  <a:gd name="T7" fmla="*/ 793 h 1247"/>
                  <a:gd name="T8" fmla="*/ 340 w 1134"/>
                  <a:gd name="T9" fmla="*/ 793 h 1247"/>
                  <a:gd name="T10" fmla="*/ 340 w 1134"/>
                  <a:gd name="T11" fmla="*/ 1020 h 1247"/>
                  <a:gd name="T12" fmla="*/ 226 w 1134"/>
                  <a:gd name="T13" fmla="*/ 1020 h 1247"/>
                  <a:gd name="T14" fmla="*/ 226 w 1134"/>
                  <a:gd name="T15" fmla="*/ 1247 h 1247"/>
                  <a:gd name="T16" fmla="*/ 680 w 1134"/>
                  <a:gd name="T17" fmla="*/ 1247 h 1247"/>
                  <a:gd name="T18" fmla="*/ 680 w 1134"/>
                  <a:gd name="T19" fmla="*/ 1134 h 1247"/>
                  <a:gd name="T20" fmla="*/ 793 w 1134"/>
                  <a:gd name="T21" fmla="*/ 1134 h 1247"/>
                  <a:gd name="T22" fmla="*/ 793 w 1134"/>
                  <a:gd name="T23" fmla="*/ 793 h 1247"/>
                  <a:gd name="T24" fmla="*/ 907 w 1134"/>
                  <a:gd name="T25" fmla="*/ 793 h 1247"/>
                  <a:gd name="T26" fmla="*/ 907 w 1134"/>
                  <a:gd name="T27" fmla="*/ 453 h 1247"/>
                  <a:gd name="T28" fmla="*/ 1020 w 1134"/>
                  <a:gd name="T29" fmla="*/ 453 h 1247"/>
                  <a:gd name="T30" fmla="*/ 1020 w 1134"/>
                  <a:gd name="T31" fmla="*/ 340 h 1247"/>
                  <a:gd name="T32" fmla="*/ 1134 w 1134"/>
                  <a:gd name="T33" fmla="*/ 340 h 1247"/>
                  <a:gd name="T34" fmla="*/ 1134 w 1134"/>
                  <a:gd name="T35" fmla="*/ 0 h 1247"/>
                  <a:gd name="T36" fmla="*/ 907 w 1134"/>
                  <a:gd name="T37" fmla="*/ 0 h 1247"/>
                  <a:gd name="T38" fmla="*/ 907 w 1134"/>
                  <a:gd name="T39" fmla="*/ 113 h 1247"/>
                  <a:gd name="T40" fmla="*/ 453 w 1134"/>
                  <a:gd name="T41" fmla="*/ 113 h 1247"/>
                  <a:gd name="T42" fmla="*/ 453 w 1134"/>
                  <a:gd name="T43" fmla="*/ 226 h 1247"/>
                  <a:gd name="T44" fmla="*/ 113 w 1134"/>
                  <a:gd name="T45" fmla="*/ 226 h 1247"/>
                  <a:gd name="T46" fmla="*/ 113 w 1134"/>
                  <a:gd name="T47" fmla="*/ 340 h 1247"/>
                  <a:gd name="T48" fmla="*/ 0 w 1134"/>
                  <a:gd name="T49" fmla="*/ 34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34" h="1247">
                    <a:moveTo>
                      <a:pt x="0" y="340"/>
                    </a:move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3"/>
                    </a:lnTo>
                    <a:lnTo>
                      <a:pt x="340" y="793"/>
                    </a:lnTo>
                    <a:lnTo>
                      <a:pt x="340" y="1020"/>
                    </a:lnTo>
                    <a:lnTo>
                      <a:pt x="226" y="1020"/>
                    </a:lnTo>
                    <a:lnTo>
                      <a:pt x="226" y="1247"/>
                    </a:lnTo>
                    <a:lnTo>
                      <a:pt x="680" y="1247"/>
                    </a:lnTo>
                    <a:lnTo>
                      <a:pt x="680" y="1134"/>
                    </a:lnTo>
                    <a:lnTo>
                      <a:pt x="793" y="1134"/>
                    </a:lnTo>
                    <a:lnTo>
                      <a:pt x="793" y="793"/>
                    </a:lnTo>
                    <a:lnTo>
                      <a:pt x="907" y="793"/>
                    </a:lnTo>
                    <a:lnTo>
                      <a:pt x="907" y="453"/>
                    </a:lnTo>
                    <a:lnTo>
                      <a:pt x="1020" y="453"/>
                    </a:lnTo>
                    <a:lnTo>
                      <a:pt x="1020" y="340"/>
                    </a:lnTo>
                    <a:lnTo>
                      <a:pt x="1134" y="340"/>
                    </a:lnTo>
                    <a:lnTo>
                      <a:pt x="1134" y="0"/>
                    </a:lnTo>
                    <a:lnTo>
                      <a:pt x="907" y="0"/>
                    </a:lnTo>
                    <a:lnTo>
                      <a:pt x="907" y="113"/>
                    </a:lnTo>
                    <a:lnTo>
                      <a:pt x="453" y="113"/>
                    </a:lnTo>
                    <a:lnTo>
                      <a:pt x="453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Rectangle 135"/>
              <p:cNvSpPr>
                <a:spLocks noChangeArrowheads="1"/>
              </p:cNvSpPr>
              <p:nvPr/>
            </p:nvSpPr>
            <p:spPr bwMode="auto">
              <a:xfrm>
                <a:off x="3900488" y="5140325"/>
                <a:ext cx="360363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4079875" y="5140325"/>
                <a:ext cx="541338" cy="1260475"/>
              </a:xfrm>
              <a:custGeom>
                <a:avLst/>
                <a:gdLst>
                  <a:gd name="T0" fmla="*/ 114 w 341"/>
                  <a:gd name="T1" fmla="*/ 0 h 794"/>
                  <a:gd name="T2" fmla="*/ 227 w 341"/>
                  <a:gd name="T3" fmla="*/ 0 h 794"/>
                  <a:gd name="T4" fmla="*/ 227 w 341"/>
                  <a:gd name="T5" fmla="*/ 227 h 794"/>
                  <a:gd name="T6" fmla="*/ 341 w 341"/>
                  <a:gd name="T7" fmla="*/ 227 h 794"/>
                  <a:gd name="T8" fmla="*/ 341 w 341"/>
                  <a:gd name="T9" fmla="*/ 794 h 794"/>
                  <a:gd name="T10" fmla="*/ 114 w 341"/>
                  <a:gd name="T11" fmla="*/ 794 h 794"/>
                  <a:gd name="T12" fmla="*/ 114 w 341"/>
                  <a:gd name="T13" fmla="*/ 567 h 794"/>
                  <a:gd name="T14" fmla="*/ 227 w 341"/>
                  <a:gd name="T15" fmla="*/ 567 h 794"/>
                  <a:gd name="T16" fmla="*/ 227 w 341"/>
                  <a:gd name="T17" fmla="*/ 454 h 794"/>
                  <a:gd name="T18" fmla="*/ 114 w 341"/>
                  <a:gd name="T19" fmla="*/ 454 h 794"/>
                  <a:gd name="T20" fmla="*/ 114 w 341"/>
                  <a:gd name="T21" fmla="*/ 340 h 794"/>
                  <a:gd name="T22" fmla="*/ 0 w 341"/>
                  <a:gd name="T23" fmla="*/ 340 h 794"/>
                  <a:gd name="T24" fmla="*/ 0 w 341"/>
                  <a:gd name="T25" fmla="*/ 227 h 794"/>
                  <a:gd name="T26" fmla="*/ 114 w 341"/>
                  <a:gd name="T27" fmla="*/ 227 h 794"/>
                  <a:gd name="T28" fmla="*/ 114 w 341"/>
                  <a:gd name="T2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794">
                    <a:moveTo>
                      <a:pt x="114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794"/>
                    </a:lnTo>
                    <a:lnTo>
                      <a:pt x="114" y="794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4" y="454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Freeform 137"/>
              <p:cNvSpPr>
                <a:spLocks/>
              </p:cNvSpPr>
              <p:nvPr/>
            </p:nvSpPr>
            <p:spPr bwMode="auto">
              <a:xfrm>
                <a:off x="4621213" y="4421188"/>
                <a:ext cx="1079500" cy="1258888"/>
              </a:xfrm>
              <a:custGeom>
                <a:avLst/>
                <a:gdLst>
                  <a:gd name="T0" fmla="*/ 113 w 680"/>
                  <a:gd name="T1" fmla="*/ 793 h 793"/>
                  <a:gd name="T2" fmla="*/ 113 w 680"/>
                  <a:gd name="T3" fmla="*/ 567 h 793"/>
                  <a:gd name="T4" fmla="*/ 0 w 680"/>
                  <a:gd name="T5" fmla="*/ 567 h 793"/>
                  <a:gd name="T6" fmla="*/ 0 w 680"/>
                  <a:gd name="T7" fmla="*/ 453 h 793"/>
                  <a:gd name="T8" fmla="*/ 113 w 680"/>
                  <a:gd name="T9" fmla="*/ 453 h 793"/>
                  <a:gd name="T10" fmla="*/ 113 w 680"/>
                  <a:gd name="T11" fmla="*/ 340 h 793"/>
                  <a:gd name="T12" fmla="*/ 226 w 680"/>
                  <a:gd name="T13" fmla="*/ 340 h 793"/>
                  <a:gd name="T14" fmla="*/ 226 w 680"/>
                  <a:gd name="T15" fmla="*/ 113 h 793"/>
                  <a:gd name="T16" fmla="*/ 340 w 680"/>
                  <a:gd name="T17" fmla="*/ 113 h 793"/>
                  <a:gd name="T18" fmla="*/ 340 w 680"/>
                  <a:gd name="T19" fmla="*/ 0 h 793"/>
                  <a:gd name="T20" fmla="*/ 453 w 680"/>
                  <a:gd name="T21" fmla="*/ 0 h 793"/>
                  <a:gd name="T22" fmla="*/ 453 w 680"/>
                  <a:gd name="T23" fmla="*/ 113 h 793"/>
                  <a:gd name="T24" fmla="*/ 567 w 680"/>
                  <a:gd name="T25" fmla="*/ 113 h 793"/>
                  <a:gd name="T26" fmla="*/ 567 w 680"/>
                  <a:gd name="T27" fmla="*/ 340 h 793"/>
                  <a:gd name="T28" fmla="*/ 680 w 680"/>
                  <a:gd name="T29" fmla="*/ 340 h 793"/>
                  <a:gd name="T30" fmla="*/ 680 w 680"/>
                  <a:gd name="T31" fmla="*/ 680 h 793"/>
                  <a:gd name="T32" fmla="*/ 453 w 680"/>
                  <a:gd name="T33" fmla="*/ 680 h 793"/>
                  <a:gd name="T34" fmla="*/ 453 w 680"/>
                  <a:gd name="T35" fmla="*/ 793 h 793"/>
                  <a:gd name="T36" fmla="*/ 113 w 680"/>
                  <a:gd name="T37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0" h="793">
                    <a:moveTo>
                      <a:pt x="113" y="793"/>
                    </a:moveTo>
                    <a:lnTo>
                      <a:pt x="113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680" y="340"/>
                    </a:lnTo>
                    <a:lnTo>
                      <a:pt x="680" y="680"/>
                    </a:lnTo>
                    <a:lnTo>
                      <a:pt x="453" y="680"/>
                    </a:lnTo>
                    <a:lnTo>
                      <a:pt x="453" y="793"/>
                    </a:lnTo>
                    <a:lnTo>
                      <a:pt x="113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3900488" y="3700463"/>
                <a:ext cx="1260475" cy="2160588"/>
              </a:xfrm>
              <a:custGeom>
                <a:avLst/>
                <a:gdLst>
                  <a:gd name="T0" fmla="*/ 227 w 794"/>
                  <a:gd name="T1" fmla="*/ 0 h 1361"/>
                  <a:gd name="T2" fmla="*/ 227 w 794"/>
                  <a:gd name="T3" fmla="*/ 454 h 1361"/>
                  <a:gd name="T4" fmla="*/ 0 w 794"/>
                  <a:gd name="T5" fmla="*/ 454 h 1361"/>
                  <a:gd name="T6" fmla="*/ 0 w 794"/>
                  <a:gd name="T7" fmla="*/ 907 h 1361"/>
                  <a:gd name="T8" fmla="*/ 340 w 794"/>
                  <a:gd name="T9" fmla="*/ 907 h 1361"/>
                  <a:gd name="T10" fmla="*/ 340 w 794"/>
                  <a:gd name="T11" fmla="*/ 1134 h 1361"/>
                  <a:gd name="T12" fmla="*/ 454 w 794"/>
                  <a:gd name="T13" fmla="*/ 1134 h 1361"/>
                  <a:gd name="T14" fmla="*/ 454 w 794"/>
                  <a:gd name="T15" fmla="*/ 1361 h 1361"/>
                  <a:gd name="T16" fmla="*/ 567 w 794"/>
                  <a:gd name="T17" fmla="*/ 1361 h 1361"/>
                  <a:gd name="T18" fmla="*/ 567 w 794"/>
                  <a:gd name="T19" fmla="*/ 1021 h 1361"/>
                  <a:gd name="T20" fmla="*/ 454 w 794"/>
                  <a:gd name="T21" fmla="*/ 1021 h 1361"/>
                  <a:gd name="T22" fmla="*/ 454 w 794"/>
                  <a:gd name="T23" fmla="*/ 907 h 1361"/>
                  <a:gd name="T24" fmla="*/ 567 w 794"/>
                  <a:gd name="T25" fmla="*/ 907 h 1361"/>
                  <a:gd name="T26" fmla="*/ 567 w 794"/>
                  <a:gd name="T27" fmla="*/ 794 h 1361"/>
                  <a:gd name="T28" fmla="*/ 680 w 794"/>
                  <a:gd name="T29" fmla="*/ 794 h 1361"/>
                  <a:gd name="T30" fmla="*/ 680 w 794"/>
                  <a:gd name="T31" fmla="*/ 567 h 1361"/>
                  <a:gd name="T32" fmla="*/ 794 w 794"/>
                  <a:gd name="T33" fmla="*/ 567 h 1361"/>
                  <a:gd name="T34" fmla="*/ 794 w 794"/>
                  <a:gd name="T35" fmla="*/ 340 h 1361"/>
                  <a:gd name="T36" fmla="*/ 680 w 794"/>
                  <a:gd name="T37" fmla="*/ 340 h 1361"/>
                  <a:gd name="T38" fmla="*/ 680 w 794"/>
                  <a:gd name="T39" fmla="*/ 113 h 1361"/>
                  <a:gd name="T40" fmla="*/ 454 w 794"/>
                  <a:gd name="T41" fmla="*/ 113 h 1361"/>
                  <a:gd name="T42" fmla="*/ 454 w 794"/>
                  <a:gd name="T43" fmla="*/ 0 h 1361"/>
                  <a:gd name="T44" fmla="*/ 227 w 794"/>
                  <a:gd name="T45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4" h="1361">
                    <a:moveTo>
                      <a:pt x="227" y="0"/>
                    </a:moveTo>
                    <a:lnTo>
                      <a:pt x="227" y="454"/>
                    </a:lnTo>
                    <a:lnTo>
                      <a:pt x="0" y="454"/>
                    </a:lnTo>
                    <a:lnTo>
                      <a:pt x="0" y="907"/>
                    </a:lnTo>
                    <a:lnTo>
                      <a:pt x="340" y="907"/>
                    </a:lnTo>
                    <a:lnTo>
                      <a:pt x="340" y="1134"/>
                    </a:lnTo>
                    <a:lnTo>
                      <a:pt x="454" y="1134"/>
                    </a:lnTo>
                    <a:lnTo>
                      <a:pt x="454" y="1361"/>
                    </a:lnTo>
                    <a:lnTo>
                      <a:pt x="567" y="1361"/>
                    </a:lnTo>
                    <a:lnTo>
                      <a:pt x="567" y="1021"/>
                    </a:lnTo>
                    <a:lnTo>
                      <a:pt x="454" y="1021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680" y="340"/>
                    </a:lnTo>
                    <a:lnTo>
                      <a:pt x="68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3179763" y="3700463"/>
                <a:ext cx="541338" cy="539750"/>
              </a:xfrm>
              <a:custGeom>
                <a:avLst/>
                <a:gdLst>
                  <a:gd name="T0" fmla="*/ 227 w 341"/>
                  <a:gd name="T1" fmla="*/ 0 h 340"/>
                  <a:gd name="T2" fmla="*/ 227 w 341"/>
                  <a:gd name="T3" fmla="*/ 113 h 340"/>
                  <a:gd name="T4" fmla="*/ 0 w 341"/>
                  <a:gd name="T5" fmla="*/ 113 h 340"/>
                  <a:gd name="T6" fmla="*/ 0 w 341"/>
                  <a:gd name="T7" fmla="*/ 227 h 340"/>
                  <a:gd name="T8" fmla="*/ 114 w 341"/>
                  <a:gd name="T9" fmla="*/ 227 h 340"/>
                  <a:gd name="T10" fmla="*/ 114 w 341"/>
                  <a:gd name="T11" fmla="*/ 340 h 340"/>
                  <a:gd name="T12" fmla="*/ 227 w 341"/>
                  <a:gd name="T13" fmla="*/ 340 h 340"/>
                  <a:gd name="T14" fmla="*/ 227 w 341"/>
                  <a:gd name="T15" fmla="*/ 227 h 340"/>
                  <a:gd name="T16" fmla="*/ 341 w 341"/>
                  <a:gd name="T17" fmla="*/ 227 h 340"/>
                  <a:gd name="T18" fmla="*/ 341 w 341"/>
                  <a:gd name="T19" fmla="*/ 0 h 340"/>
                  <a:gd name="T20" fmla="*/ 227 w 341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340">
                    <a:moveTo>
                      <a:pt x="227" y="0"/>
                    </a:moveTo>
                    <a:lnTo>
                      <a:pt x="22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Rectangle 140"/>
              <p:cNvSpPr>
                <a:spLocks noChangeArrowheads="1"/>
              </p:cNvSpPr>
              <p:nvPr/>
            </p:nvSpPr>
            <p:spPr bwMode="auto">
              <a:xfrm>
                <a:off x="2820988" y="3879850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Rectangle 141"/>
              <p:cNvSpPr>
                <a:spLocks noChangeArrowheads="1"/>
              </p:cNvSpPr>
              <p:nvPr/>
            </p:nvSpPr>
            <p:spPr bwMode="auto">
              <a:xfrm>
                <a:off x="3721100" y="4240213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5340350" y="1720850"/>
                <a:ext cx="539750" cy="719138"/>
              </a:xfrm>
              <a:custGeom>
                <a:avLst/>
                <a:gdLst>
                  <a:gd name="T0" fmla="*/ 114 w 340"/>
                  <a:gd name="T1" fmla="*/ 0 h 453"/>
                  <a:gd name="T2" fmla="*/ 114 w 340"/>
                  <a:gd name="T3" fmla="*/ 340 h 453"/>
                  <a:gd name="T4" fmla="*/ 0 w 340"/>
                  <a:gd name="T5" fmla="*/ 340 h 453"/>
                  <a:gd name="T6" fmla="*/ 0 w 340"/>
                  <a:gd name="T7" fmla="*/ 453 h 453"/>
                  <a:gd name="T8" fmla="*/ 340 w 340"/>
                  <a:gd name="T9" fmla="*/ 453 h 453"/>
                  <a:gd name="T10" fmla="*/ 340 w 340"/>
                  <a:gd name="T11" fmla="*/ 113 h 453"/>
                  <a:gd name="T12" fmla="*/ 227 w 340"/>
                  <a:gd name="T13" fmla="*/ 113 h 453"/>
                  <a:gd name="T14" fmla="*/ 227 w 340"/>
                  <a:gd name="T15" fmla="*/ 0 h 453"/>
                  <a:gd name="T16" fmla="*/ 114 w 340"/>
                  <a:gd name="T1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3">
                    <a:moveTo>
                      <a:pt x="114" y="0"/>
                    </a:move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340" y="453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Rectangle 143"/>
              <p:cNvSpPr>
                <a:spLocks noChangeArrowheads="1"/>
              </p:cNvSpPr>
              <p:nvPr/>
            </p:nvSpPr>
            <p:spPr bwMode="auto">
              <a:xfrm>
                <a:off x="4800600" y="2439988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6061075" y="2260600"/>
                <a:ext cx="360363" cy="179388"/>
              </a:xfrm>
              <a:custGeom>
                <a:avLst/>
                <a:gdLst>
                  <a:gd name="T0" fmla="*/ 0 w 227"/>
                  <a:gd name="T1" fmla="*/ 0 h 113"/>
                  <a:gd name="T2" fmla="*/ 227 w 227"/>
                  <a:gd name="T3" fmla="*/ 0 h 113"/>
                  <a:gd name="T4" fmla="*/ 227 w 227"/>
                  <a:gd name="T5" fmla="*/ 113 h 113"/>
                  <a:gd name="T6" fmla="*/ 0 w 227"/>
                  <a:gd name="T7" fmla="*/ 113 h 113"/>
                  <a:gd name="T8" fmla="*/ 0 w 227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5700713" y="2439988"/>
                <a:ext cx="539750" cy="720725"/>
              </a:xfrm>
              <a:custGeom>
                <a:avLst/>
                <a:gdLst>
                  <a:gd name="T0" fmla="*/ 113 w 340"/>
                  <a:gd name="T1" fmla="*/ 114 h 454"/>
                  <a:gd name="T2" fmla="*/ 0 w 340"/>
                  <a:gd name="T3" fmla="*/ 114 h 454"/>
                  <a:gd name="T4" fmla="*/ 0 w 340"/>
                  <a:gd name="T5" fmla="*/ 340 h 454"/>
                  <a:gd name="T6" fmla="*/ 0 w 340"/>
                  <a:gd name="T7" fmla="*/ 454 h 454"/>
                  <a:gd name="T8" fmla="*/ 113 w 340"/>
                  <a:gd name="T9" fmla="*/ 454 h 454"/>
                  <a:gd name="T10" fmla="*/ 113 w 340"/>
                  <a:gd name="T11" fmla="*/ 340 h 454"/>
                  <a:gd name="T12" fmla="*/ 227 w 340"/>
                  <a:gd name="T13" fmla="*/ 340 h 454"/>
                  <a:gd name="T14" fmla="*/ 227 w 340"/>
                  <a:gd name="T15" fmla="*/ 227 h 454"/>
                  <a:gd name="T16" fmla="*/ 340 w 340"/>
                  <a:gd name="T17" fmla="*/ 227 h 454"/>
                  <a:gd name="T18" fmla="*/ 340 w 340"/>
                  <a:gd name="T19" fmla="*/ 114 h 454"/>
                  <a:gd name="T20" fmla="*/ 227 w 340"/>
                  <a:gd name="T21" fmla="*/ 114 h 454"/>
                  <a:gd name="T22" fmla="*/ 227 w 340"/>
                  <a:gd name="T23" fmla="*/ 0 h 454"/>
                  <a:gd name="T24" fmla="*/ 113 w 340"/>
                  <a:gd name="T25" fmla="*/ 0 h 454"/>
                  <a:gd name="T26" fmla="*/ 113 w 340"/>
                  <a:gd name="T27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454">
                    <a:moveTo>
                      <a:pt x="113" y="114"/>
                    </a:moveTo>
                    <a:lnTo>
                      <a:pt x="0" y="114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Freeform 147"/>
              <p:cNvSpPr>
                <a:spLocks/>
              </p:cNvSpPr>
              <p:nvPr/>
            </p:nvSpPr>
            <p:spPr bwMode="auto">
              <a:xfrm>
                <a:off x="4621213" y="2800350"/>
                <a:ext cx="1258888" cy="1620838"/>
              </a:xfrm>
              <a:custGeom>
                <a:avLst/>
                <a:gdLst>
                  <a:gd name="T0" fmla="*/ 340 w 793"/>
                  <a:gd name="T1" fmla="*/ 1021 h 1021"/>
                  <a:gd name="T2" fmla="*/ 567 w 793"/>
                  <a:gd name="T3" fmla="*/ 1021 h 1021"/>
                  <a:gd name="T4" fmla="*/ 567 w 793"/>
                  <a:gd name="T5" fmla="*/ 794 h 1021"/>
                  <a:gd name="T6" fmla="*/ 793 w 793"/>
                  <a:gd name="T7" fmla="*/ 794 h 1021"/>
                  <a:gd name="T8" fmla="*/ 793 w 793"/>
                  <a:gd name="T9" fmla="*/ 454 h 1021"/>
                  <a:gd name="T10" fmla="*/ 680 w 793"/>
                  <a:gd name="T11" fmla="*/ 454 h 1021"/>
                  <a:gd name="T12" fmla="*/ 680 w 793"/>
                  <a:gd name="T13" fmla="*/ 340 h 1021"/>
                  <a:gd name="T14" fmla="*/ 567 w 793"/>
                  <a:gd name="T15" fmla="*/ 340 h 1021"/>
                  <a:gd name="T16" fmla="*/ 567 w 793"/>
                  <a:gd name="T17" fmla="*/ 113 h 1021"/>
                  <a:gd name="T18" fmla="*/ 453 w 793"/>
                  <a:gd name="T19" fmla="*/ 113 h 1021"/>
                  <a:gd name="T20" fmla="*/ 453 w 793"/>
                  <a:gd name="T21" fmla="*/ 0 h 1021"/>
                  <a:gd name="T22" fmla="*/ 340 w 793"/>
                  <a:gd name="T23" fmla="*/ 0 h 1021"/>
                  <a:gd name="T24" fmla="*/ 340 w 793"/>
                  <a:gd name="T25" fmla="*/ 113 h 1021"/>
                  <a:gd name="T26" fmla="*/ 226 w 793"/>
                  <a:gd name="T27" fmla="*/ 113 h 1021"/>
                  <a:gd name="T28" fmla="*/ 226 w 793"/>
                  <a:gd name="T29" fmla="*/ 227 h 1021"/>
                  <a:gd name="T30" fmla="*/ 340 w 793"/>
                  <a:gd name="T31" fmla="*/ 227 h 1021"/>
                  <a:gd name="T32" fmla="*/ 340 w 793"/>
                  <a:gd name="T33" fmla="*/ 340 h 1021"/>
                  <a:gd name="T34" fmla="*/ 113 w 793"/>
                  <a:gd name="T35" fmla="*/ 340 h 1021"/>
                  <a:gd name="T36" fmla="*/ 113 w 793"/>
                  <a:gd name="T37" fmla="*/ 454 h 1021"/>
                  <a:gd name="T38" fmla="*/ 0 w 793"/>
                  <a:gd name="T39" fmla="*/ 454 h 1021"/>
                  <a:gd name="T40" fmla="*/ 0 w 793"/>
                  <a:gd name="T41" fmla="*/ 680 h 1021"/>
                  <a:gd name="T42" fmla="*/ 226 w 793"/>
                  <a:gd name="T43" fmla="*/ 680 h 1021"/>
                  <a:gd name="T44" fmla="*/ 226 w 793"/>
                  <a:gd name="T45" fmla="*/ 907 h 1021"/>
                  <a:gd name="T46" fmla="*/ 340 w 793"/>
                  <a:gd name="T47" fmla="*/ 907 h 1021"/>
                  <a:gd name="T48" fmla="*/ 340 w 793"/>
                  <a:gd name="T49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3" h="1021">
                    <a:moveTo>
                      <a:pt x="340" y="1021"/>
                    </a:moveTo>
                    <a:lnTo>
                      <a:pt x="567" y="1021"/>
                    </a:lnTo>
                    <a:lnTo>
                      <a:pt x="567" y="794"/>
                    </a:lnTo>
                    <a:lnTo>
                      <a:pt x="793" y="794"/>
                    </a:lnTo>
                    <a:lnTo>
                      <a:pt x="793" y="45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680"/>
                    </a:lnTo>
                    <a:lnTo>
                      <a:pt x="226" y="680"/>
                    </a:lnTo>
                    <a:lnTo>
                      <a:pt x="226" y="907"/>
                    </a:lnTo>
                    <a:lnTo>
                      <a:pt x="340" y="907"/>
                    </a:lnTo>
                    <a:lnTo>
                      <a:pt x="34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3360738" y="6221413"/>
                <a:ext cx="1800225" cy="900113"/>
              </a:xfrm>
              <a:custGeom>
                <a:avLst/>
                <a:gdLst>
                  <a:gd name="T0" fmla="*/ 1134 w 1134"/>
                  <a:gd name="T1" fmla="*/ 453 h 567"/>
                  <a:gd name="T2" fmla="*/ 1020 w 1134"/>
                  <a:gd name="T3" fmla="*/ 453 h 567"/>
                  <a:gd name="T4" fmla="*/ 1020 w 1134"/>
                  <a:gd name="T5" fmla="*/ 567 h 567"/>
                  <a:gd name="T6" fmla="*/ 794 w 1134"/>
                  <a:gd name="T7" fmla="*/ 567 h 567"/>
                  <a:gd name="T8" fmla="*/ 794 w 1134"/>
                  <a:gd name="T9" fmla="*/ 453 h 567"/>
                  <a:gd name="T10" fmla="*/ 453 w 1134"/>
                  <a:gd name="T11" fmla="*/ 453 h 567"/>
                  <a:gd name="T12" fmla="*/ 453 w 1134"/>
                  <a:gd name="T13" fmla="*/ 567 h 567"/>
                  <a:gd name="T14" fmla="*/ 113 w 1134"/>
                  <a:gd name="T15" fmla="*/ 567 h 567"/>
                  <a:gd name="T16" fmla="*/ 113 w 1134"/>
                  <a:gd name="T17" fmla="*/ 113 h 567"/>
                  <a:gd name="T18" fmla="*/ 0 w 1134"/>
                  <a:gd name="T19" fmla="*/ 113 h 567"/>
                  <a:gd name="T20" fmla="*/ 0 w 1134"/>
                  <a:gd name="T21" fmla="*/ 0 h 567"/>
                  <a:gd name="T22" fmla="*/ 227 w 1134"/>
                  <a:gd name="T23" fmla="*/ 0 h 567"/>
                  <a:gd name="T24" fmla="*/ 227 w 1134"/>
                  <a:gd name="T25" fmla="*/ 113 h 567"/>
                  <a:gd name="T26" fmla="*/ 453 w 1134"/>
                  <a:gd name="T27" fmla="*/ 113 h 567"/>
                  <a:gd name="T28" fmla="*/ 453 w 1134"/>
                  <a:gd name="T29" fmla="*/ 0 h 567"/>
                  <a:gd name="T30" fmla="*/ 567 w 1134"/>
                  <a:gd name="T31" fmla="*/ 0 h 567"/>
                  <a:gd name="T32" fmla="*/ 567 w 1134"/>
                  <a:gd name="T33" fmla="*/ 113 h 567"/>
                  <a:gd name="T34" fmla="*/ 794 w 1134"/>
                  <a:gd name="T35" fmla="*/ 113 h 567"/>
                  <a:gd name="T36" fmla="*/ 794 w 1134"/>
                  <a:gd name="T37" fmla="*/ 0 h 567"/>
                  <a:gd name="T38" fmla="*/ 907 w 1134"/>
                  <a:gd name="T39" fmla="*/ 0 h 567"/>
                  <a:gd name="T40" fmla="*/ 907 w 1134"/>
                  <a:gd name="T41" fmla="*/ 226 h 567"/>
                  <a:gd name="T42" fmla="*/ 1134 w 1134"/>
                  <a:gd name="T43" fmla="*/ 226 h 567"/>
                  <a:gd name="T44" fmla="*/ 1134 w 1134"/>
                  <a:gd name="T45" fmla="*/ 45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34" h="567">
                    <a:moveTo>
                      <a:pt x="1134" y="453"/>
                    </a:moveTo>
                    <a:lnTo>
                      <a:pt x="1020" y="453"/>
                    </a:lnTo>
                    <a:lnTo>
                      <a:pt x="1020" y="567"/>
                    </a:lnTo>
                    <a:lnTo>
                      <a:pt x="794" y="567"/>
                    </a:lnTo>
                    <a:lnTo>
                      <a:pt x="794" y="453"/>
                    </a:lnTo>
                    <a:lnTo>
                      <a:pt x="453" y="453"/>
                    </a:lnTo>
                    <a:lnTo>
                      <a:pt x="453" y="567"/>
                    </a:lnTo>
                    <a:lnTo>
                      <a:pt x="113" y="56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907" y="0"/>
                    </a:lnTo>
                    <a:lnTo>
                      <a:pt x="907" y="226"/>
                    </a:lnTo>
                    <a:lnTo>
                      <a:pt x="1134" y="226"/>
                    </a:lnTo>
                    <a:lnTo>
                      <a:pt x="1134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3000375" y="5321300"/>
                <a:ext cx="1439863" cy="1079500"/>
              </a:xfrm>
              <a:custGeom>
                <a:avLst/>
                <a:gdLst>
                  <a:gd name="T0" fmla="*/ 567 w 907"/>
                  <a:gd name="T1" fmla="*/ 0 h 680"/>
                  <a:gd name="T2" fmla="*/ 794 w 907"/>
                  <a:gd name="T3" fmla="*/ 0 h 680"/>
                  <a:gd name="T4" fmla="*/ 794 w 907"/>
                  <a:gd name="T5" fmla="*/ 113 h 680"/>
                  <a:gd name="T6" fmla="*/ 680 w 907"/>
                  <a:gd name="T7" fmla="*/ 113 h 680"/>
                  <a:gd name="T8" fmla="*/ 680 w 907"/>
                  <a:gd name="T9" fmla="*/ 226 h 680"/>
                  <a:gd name="T10" fmla="*/ 794 w 907"/>
                  <a:gd name="T11" fmla="*/ 226 h 680"/>
                  <a:gd name="T12" fmla="*/ 794 w 907"/>
                  <a:gd name="T13" fmla="*/ 340 h 680"/>
                  <a:gd name="T14" fmla="*/ 907 w 907"/>
                  <a:gd name="T15" fmla="*/ 340 h 680"/>
                  <a:gd name="T16" fmla="*/ 907 w 907"/>
                  <a:gd name="T17" fmla="*/ 453 h 680"/>
                  <a:gd name="T18" fmla="*/ 794 w 907"/>
                  <a:gd name="T19" fmla="*/ 453 h 680"/>
                  <a:gd name="T20" fmla="*/ 794 w 907"/>
                  <a:gd name="T21" fmla="*/ 567 h 680"/>
                  <a:gd name="T22" fmla="*/ 680 w 907"/>
                  <a:gd name="T23" fmla="*/ 567 h 680"/>
                  <a:gd name="T24" fmla="*/ 680 w 907"/>
                  <a:gd name="T25" fmla="*/ 680 h 680"/>
                  <a:gd name="T26" fmla="*/ 454 w 907"/>
                  <a:gd name="T27" fmla="*/ 680 h 680"/>
                  <a:gd name="T28" fmla="*/ 454 w 907"/>
                  <a:gd name="T29" fmla="*/ 567 h 680"/>
                  <a:gd name="T30" fmla="*/ 227 w 907"/>
                  <a:gd name="T31" fmla="*/ 567 h 680"/>
                  <a:gd name="T32" fmla="*/ 227 w 907"/>
                  <a:gd name="T33" fmla="*/ 680 h 680"/>
                  <a:gd name="T34" fmla="*/ 0 w 907"/>
                  <a:gd name="T35" fmla="*/ 680 h 680"/>
                  <a:gd name="T36" fmla="*/ 0 w 907"/>
                  <a:gd name="T37" fmla="*/ 567 h 680"/>
                  <a:gd name="T38" fmla="*/ 113 w 907"/>
                  <a:gd name="T39" fmla="*/ 567 h 680"/>
                  <a:gd name="T40" fmla="*/ 113 w 907"/>
                  <a:gd name="T41" fmla="*/ 453 h 680"/>
                  <a:gd name="T42" fmla="*/ 227 w 907"/>
                  <a:gd name="T43" fmla="*/ 453 h 680"/>
                  <a:gd name="T44" fmla="*/ 227 w 907"/>
                  <a:gd name="T45" fmla="*/ 340 h 680"/>
                  <a:gd name="T46" fmla="*/ 454 w 907"/>
                  <a:gd name="T47" fmla="*/ 340 h 680"/>
                  <a:gd name="T48" fmla="*/ 454 w 907"/>
                  <a:gd name="T49" fmla="*/ 113 h 680"/>
                  <a:gd name="T50" fmla="*/ 567 w 907"/>
                  <a:gd name="T51" fmla="*/ 113 h 680"/>
                  <a:gd name="T52" fmla="*/ 567 w 907"/>
                  <a:gd name="T5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680">
                    <a:moveTo>
                      <a:pt x="567" y="0"/>
                    </a:moveTo>
                    <a:lnTo>
                      <a:pt x="794" y="0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226"/>
                    </a:lnTo>
                    <a:lnTo>
                      <a:pt x="794" y="226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453"/>
                    </a:lnTo>
                    <a:lnTo>
                      <a:pt x="794" y="453"/>
                    </a:lnTo>
                    <a:lnTo>
                      <a:pt x="794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454" y="680"/>
                    </a:lnTo>
                    <a:lnTo>
                      <a:pt x="454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454" y="34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2640013" y="10001250"/>
                <a:ext cx="1260475" cy="1079500"/>
              </a:xfrm>
              <a:custGeom>
                <a:avLst/>
                <a:gdLst>
                  <a:gd name="T0" fmla="*/ 681 w 794"/>
                  <a:gd name="T1" fmla="*/ 0 h 680"/>
                  <a:gd name="T2" fmla="*/ 567 w 794"/>
                  <a:gd name="T3" fmla="*/ 0 h 680"/>
                  <a:gd name="T4" fmla="*/ 567 w 794"/>
                  <a:gd name="T5" fmla="*/ 113 h 680"/>
                  <a:gd name="T6" fmla="*/ 0 w 794"/>
                  <a:gd name="T7" fmla="*/ 113 h 680"/>
                  <a:gd name="T8" fmla="*/ 0 w 794"/>
                  <a:gd name="T9" fmla="*/ 227 h 680"/>
                  <a:gd name="T10" fmla="*/ 114 w 794"/>
                  <a:gd name="T11" fmla="*/ 227 h 680"/>
                  <a:gd name="T12" fmla="*/ 114 w 794"/>
                  <a:gd name="T13" fmla="*/ 340 h 680"/>
                  <a:gd name="T14" fmla="*/ 0 w 794"/>
                  <a:gd name="T15" fmla="*/ 340 h 680"/>
                  <a:gd name="T16" fmla="*/ 0 w 794"/>
                  <a:gd name="T17" fmla="*/ 454 h 680"/>
                  <a:gd name="T18" fmla="*/ 114 w 794"/>
                  <a:gd name="T19" fmla="*/ 454 h 680"/>
                  <a:gd name="T20" fmla="*/ 114 w 794"/>
                  <a:gd name="T21" fmla="*/ 567 h 680"/>
                  <a:gd name="T22" fmla="*/ 0 w 794"/>
                  <a:gd name="T23" fmla="*/ 567 h 680"/>
                  <a:gd name="T24" fmla="*/ 0 w 794"/>
                  <a:gd name="T25" fmla="*/ 680 h 680"/>
                  <a:gd name="T26" fmla="*/ 114 w 794"/>
                  <a:gd name="T27" fmla="*/ 680 h 680"/>
                  <a:gd name="T28" fmla="*/ 227 w 794"/>
                  <a:gd name="T29" fmla="*/ 680 h 680"/>
                  <a:gd name="T30" fmla="*/ 227 w 794"/>
                  <a:gd name="T31" fmla="*/ 567 h 680"/>
                  <a:gd name="T32" fmla="*/ 454 w 794"/>
                  <a:gd name="T33" fmla="*/ 567 h 680"/>
                  <a:gd name="T34" fmla="*/ 454 w 794"/>
                  <a:gd name="T35" fmla="*/ 680 h 680"/>
                  <a:gd name="T36" fmla="*/ 681 w 794"/>
                  <a:gd name="T37" fmla="*/ 680 h 680"/>
                  <a:gd name="T38" fmla="*/ 681 w 794"/>
                  <a:gd name="T39" fmla="*/ 567 h 680"/>
                  <a:gd name="T40" fmla="*/ 794 w 794"/>
                  <a:gd name="T41" fmla="*/ 567 h 680"/>
                  <a:gd name="T42" fmla="*/ 794 w 794"/>
                  <a:gd name="T43" fmla="*/ 113 h 680"/>
                  <a:gd name="T44" fmla="*/ 681 w 794"/>
                  <a:gd name="T45" fmla="*/ 113 h 680"/>
                  <a:gd name="T46" fmla="*/ 681 w 794"/>
                  <a:gd name="T4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94" h="680">
                    <a:moveTo>
                      <a:pt x="681" y="0"/>
                    </a:moveTo>
                    <a:lnTo>
                      <a:pt x="567" y="0"/>
                    </a:lnTo>
                    <a:lnTo>
                      <a:pt x="567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680"/>
                    </a:lnTo>
                    <a:lnTo>
                      <a:pt x="681" y="680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113"/>
                    </a:lnTo>
                    <a:lnTo>
                      <a:pt x="681" y="113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2279650" y="8201025"/>
                <a:ext cx="1441450" cy="1979613"/>
              </a:xfrm>
              <a:custGeom>
                <a:avLst/>
                <a:gdLst>
                  <a:gd name="T0" fmla="*/ 114 w 908"/>
                  <a:gd name="T1" fmla="*/ 1134 h 1247"/>
                  <a:gd name="T2" fmla="*/ 114 w 908"/>
                  <a:gd name="T3" fmla="*/ 1247 h 1247"/>
                  <a:gd name="T4" fmla="*/ 794 w 908"/>
                  <a:gd name="T5" fmla="*/ 1247 h 1247"/>
                  <a:gd name="T6" fmla="*/ 794 w 908"/>
                  <a:gd name="T7" fmla="*/ 1134 h 1247"/>
                  <a:gd name="T8" fmla="*/ 908 w 908"/>
                  <a:gd name="T9" fmla="*/ 1134 h 1247"/>
                  <a:gd name="T10" fmla="*/ 908 w 908"/>
                  <a:gd name="T11" fmla="*/ 907 h 1247"/>
                  <a:gd name="T12" fmla="*/ 794 w 908"/>
                  <a:gd name="T13" fmla="*/ 907 h 1247"/>
                  <a:gd name="T14" fmla="*/ 794 w 908"/>
                  <a:gd name="T15" fmla="*/ 680 h 1247"/>
                  <a:gd name="T16" fmla="*/ 908 w 908"/>
                  <a:gd name="T17" fmla="*/ 680 h 1247"/>
                  <a:gd name="T18" fmla="*/ 908 w 908"/>
                  <a:gd name="T19" fmla="*/ 567 h 1247"/>
                  <a:gd name="T20" fmla="*/ 681 w 908"/>
                  <a:gd name="T21" fmla="*/ 567 h 1247"/>
                  <a:gd name="T22" fmla="*/ 681 w 908"/>
                  <a:gd name="T23" fmla="*/ 340 h 1247"/>
                  <a:gd name="T24" fmla="*/ 794 w 908"/>
                  <a:gd name="T25" fmla="*/ 340 h 1247"/>
                  <a:gd name="T26" fmla="*/ 794 w 908"/>
                  <a:gd name="T27" fmla="*/ 227 h 1247"/>
                  <a:gd name="T28" fmla="*/ 908 w 908"/>
                  <a:gd name="T29" fmla="*/ 227 h 1247"/>
                  <a:gd name="T30" fmla="*/ 908 w 908"/>
                  <a:gd name="T31" fmla="*/ 0 h 1247"/>
                  <a:gd name="T32" fmla="*/ 341 w 908"/>
                  <a:gd name="T33" fmla="*/ 0 h 1247"/>
                  <a:gd name="T34" fmla="*/ 341 w 908"/>
                  <a:gd name="T35" fmla="*/ 227 h 1247"/>
                  <a:gd name="T36" fmla="*/ 227 w 908"/>
                  <a:gd name="T37" fmla="*/ 227 h 1247"/>
                  <a:gd name="T38" fmla="*/ 227 w 908"/>
                  <a:gd name="T39" fmla="*/ 340 h 1247"/>
                  <a:gd name="T40" fmla="*/ 454 w 908"/>
                  <a:gd name="T41" fmla="*/ 340 h 1247"/>
                  <a:gd name="T42" fmla="*/ 454 w 908"/>
                  <a:gd name="T43" fmla="*/ 567 h 1247"/>
                  <a:gd name="T44" fmla="*/ 341 w 908"/>
                  <a:gd name="T45" fmla="*/ 567 h 1247"/>
                  <a:gd name="T46" fmla="*/ 341 w 908"/>
                  <a:gd name="T47" fmla="*/ 680 h 1247"/>
                  <a:gd name="T48" fmla="*/ 227 w 908"/>
                  <a:gd name="T49" fmla="*/ 680 h 1247"/>
                  <a:gd name="T50" fmla="*/ 227 w 908"/>
                  <a:gd name="T51" fmla="*/ 567 h 1247"/>
                  <a:gd name="T52" fmla="*/ 0 w 908"/>
                  <a:gd name="T53" fmla="*/ 567 h 1247"/>
                  <a:gd name="T54" fmla="*/ 0 w 908"/>
                  <a:gd name="T55" fmla="*/ 680 h 1247"/>
                  <a:gd name="T56" fmla="*/ 114 w 908"/>
                  <a:gd name="T57" fmla="*/ 680 h 1247"/>
                  <a:gd name="T58" fmla="*/ 114 w 908"/>
                  <a:gd name="T59" fmla="*/ 907 h 1247"/>
                  <a:gd name="T60" fmla="*/ 227 w 908"/>
                  <a:gd name="T61" fmla="*/ 907 h 1247"/>
                  <a:gd name="T62" fmla="*/ 227 w 908"/>
                  <a:gd name="T63" fmla="*/ 1134 h 1247"/>
                  <a:gd name="T64" fmla="*/ 114 w 908"/>
                  <a:gd name="T65" fmla="*/ 1134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8" h="1247">
                    <a:moveTo>
                      <a:pt x="114" y="1134"/>
                    </a:moveTo>
                    <a:lnTo>
                      <a:pt x="114" y="1247"/>
                    </a:lnTo>
                    <a:lnTo>
                      <a:pt x="794" y="1247"/>
                    </a:lnTo>
                    <a:lnTo>
                      <a:pt x="794" y="1134"/>
                    </a:lnTo>
                    <a:lnTo>
                      <a:pt x="908" y="1134"/>
                    </a:lnTo>
                    <a:lnTo>
                      <a:pt x="908" y="907"/>
                    </a:lnTo>
                    <a:lnTo>
                      <a:pt x="794" y="907"/>
                    </a:lnTo>
                    <a:lnTo>
                      <a:pt x="794" y="680"/>
                    </a:lnTo>
                    <a:lnTo>
                      <a:pt x="908" y="680"/>
                    </a:lnTo>
                    <a:lnTo>
                      <a:pt x="908" y="567"/>
                    </a:lnTo>
                    <a:lnTo>
                      <a:pt x="681" y="567"/>
                    </a:lnTo>
                    <a:lnTo>
                      <a:pt x="681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908" y="227"/>
                    </a:lnTo>
                    <a:lnTo>
                      <a:pt x="908" y="0"/>
                    </a:lnTo>
                    <a:lnTo>
                      <a:pt x="341" y="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454" y="340"/>
                    </a:lnTo>
                    <a:lnTo>
                      <a:pt x="454" y="567"/>
                    </a:lnTo>
                    <a:lnTo>
                      <a:pt x="341" y="567"/>
                    </a:lnTo>
                    <a:lnTo>
                      <a:pt x="341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4" y="680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1134"/>
                    </a:lnTo>
                    <a:lnTo>
                      <a:pt x="114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Rectangle 152"/>
              <p:cNvSpPr>
                <a:spLocks noChangeArrowheads="1"/>
              </p:cNvSpPr>
              <p:nvPr/>
            </p:nvSpPr>
            <p:spPr bwMode="auto">
              <a:xfrm>
                <a:off x="1560513" y="9280525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Rectangle 153"/>
              <p:cNvSpPr>
                <a:spLocks noChangeArrowheads="1"/>
              </p:cNvSpPr>
              <p:nvPr/>
            </p:nvSpPr>
            <p:spPr bwMode="auto">
              <a:xfrm>
                <a:off x="1920875" y="9101138"/>
                <a:ext cx="179388" cy="180975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3540125" y="8740775"/>
                <a:ext cx="900113" cy="720725"/>
              </a:xfrm>
              <a:custGeom>
                <a:avLst/>
                <a:gdLst>
                  <a:gd name="T0" fmla="*/ 0 w 567"/>
                  <a:gd name="T1" fmla="*/ 340 h 454"/>
                  <a:gd name="T2" fmla="*/ 0 w 567"/>
                  <a:gd name="T3" fmla="*/ 454 h 454"/>
                  <a:gd name="T4" fmla="*/ 340 w 567"/>
                  <a:gd name="T5" fmla="*/ 454 h 454"/>
                  <a:gd name="T6" fmla="*/ 340 w 567"/>
                  <a:gd name="T7" fmla="*/ 340 h 454"/>
                  <a:gd name="T8" fmla="*/ 340 w 567"/>
                  <a:gd name="T9" fmla="*/ 227 h 454"/>
                  <a:gd name="T10" fmla="*/ 454 w 567"/>
                  <a:gd name="T11" fmla="*/ 227 h 454"/>
                  <a:gd name="T12" fmla="*/ 567 w 567"/>
                  <a:gd name="T13" fmla="*/ 227 h 454"/>
                  <a:gd name="T14" fmla="*/ 567 w 567"/>
                  <a:gd name="T15" fmla="*/ 0 h 454"/>
                  <a:gd name="T16" fmla="*/ 227 w 567"/>
                  <a:gd name="T17" fmla="*/ 0 h 454"/>
                  <a:gd name="T18" fmla="*/ 227 w 567"/>
                  <a:gd name="T19" fmla="*/ 114 h 454"/>
                  <a:gd name="T20" fmla="*/ 114 w 567"/>
                  <a:gd name="T21" fmla="*/ 114 h 454"/>
                  <a:gd name="T22" fmla="*/ 114 w 567"/>
                  <a:gd name="T23" fmla="*/ 340 h 454"/>
                  <a:gd name="T24" fmla="*/ 0 w 567"/>
                  <a:gd name="T25" fmla="*/ 34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0" y="340"/>
                    </a:moveTo>
                    <a:lnTo>
                      <a:pt x="0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3360738" y="7840663"/>
                <a:ext cx="1619250" cy="1260475"/>
              </a:xfrm>
              <a:custGeom>
                <a:avLst/>
                <a:gdLst>
                  <a:gd name="T0" fmla="*/ 227 w 1020"/>
                  <a:gd name="T1" fmla="*/ 227 h 794"/>
                  <a:gd name="T2" fmla="*/ 227 w 1020"/>
                  <a:gd name="T3" fmla="*/ 454 h 794"/>
                  <a:gd name="T4" fmla="*/ 113 w 1020"/>
                  <a:gd name="T5" fmla="*/ 454 h 794"/>
                  <a:gd name="T6" fmla="*/ 113 w 1020"/>
                  <a:gd name="T7" fmla="*/ 567 h 794"/>
                  <a:gd name="T8" fmla="*/ 0 w 1020"/>
                  <a:gd name="T9" fmla="*/ 567 h 794"/>
                  <a:gd name="T10" fmla="*/ 0 w 1020"/>
                  <a:gd name="T11" fmla="*/ 794 h 794"/>
                  <a:gd name="T12" fmla="*/ 227 w 1020"/>
                  <a:gd name="T13" fmla="*/ 794 h 794"/>
                  <a:gd name="T14" fmla="*/ 227 w 1020"/>
                  <a:gd name="T15" fmla="*/ 681 h 794"/>
                  <a:gd name="T16" fmla="*/ 340 w 1020"/>
                  <a:gd name="T17" fmla="*/ 681 h 794"/>
                  <a:gd name="T18" fmla="*/ 340 w 1020"/>
                  <a:gd name="T19" fmla="*/ 567 h 794"/>
                  <a:gd name="T20" fmla="*/ 680 w 1020"/>
                  <a:gd name="T21" fmla="*/ 567 h 794"/>
                  <a:gd name="T22" fmla="*/ 680 w 1020"/>
                  <a:gd name="T23" fmla="*/ 454 h 794"/>
                  <a:gd name="T24" fmla="*/ 1020 w 1020"/>
                  <a:gd name="T25" fmla="*/ 454 h 794"/>
                  <a:gd name="T26" fmla="*/ 1020 w 1020"/>
                  <a:gd name="T27" fmla="*/ 114 h 794"/>
                  <a:gd name="T28" fmla="*/ 907 w 1020"/>
                  <a:gd name="T29" fmla="*/ 114 h 794"/>
                  <a:gd name="T30" fmla="*/ 907 w 1020"/>
                  <a:gd name="T31" fmla="*/ 0 h 794"/>
                  <a:gd name="T32" fmla="*/ 794 w 1020"/>
                  <a:gd name="T33" fmla="*/ 0 h 794"/>
                  <a:gd name="T34" fmla="*/ 794 w 1020"/>
                  <a:gd name="T35" fmla="*/ 227 h 794"/>
                  <a:gd name="T36" fmla="*/ 227 w 1020"/>
                  <a:gd name="T37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0" h="794">
                    <a:moveTo>
                      <a:pt x="227" y="227"/>
                    </a:move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1020" y="454"/>
                    </a:lnTo>
                    <a:lnTo>
                      <a:pt x="1020" y="114"/>
                    </a:lnTo>
                    <a:lnTo>
                      <a:pt x="907" y="114"/>
                    </a:lnTo>
                    <a:lnTo>
                      <a:pt x="907" y="0"/>
                    </a:lnTo>
                    <a:lnTo>
                      <a:pt x="794" y="0"/>
                    </a:lnTo>
                    <a:lnTo>
                      <a:pt x="794" y="227"/>
                    </a:lnTo>
                    <a:lnTo>
                      <a:pt x="22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2100263" y="7121525"/>
                <a:ext cx="2879725" cy="1258888"/>
              </a:xfrm>
              <a:custGeom>
                <a:avLst/>
                <a:gdLst>
                  <a:gd name="T0" fmla="*/ 0 w 1814"/>
                  <a:gd name="T1" fmla="*/ 793 h 793"/>
                  <a:gd name="T2" fmla="*/ 454 w 1814"/>
                  <a:gd name="T3" fmla="*/ 793 h 793"/>
                  <a:gd name="T4" fmla="*/ 454 w 1814"/>
                  <a:gd name="T5" fmla="*/ 680 h 793"/>
                  <a:gd name="T6" fmla="*/ 1588 w 1814"/>
                  <a:gd name="T7" fmla="*/ 680 h 793"/>
                  <a:gd name="T8" fmla="*/ 1588 w 1814"/>
                  <a:gd name="T9" fmla="*/ 113 h 793"/>
                  <a:gd name="T10" fmla="*/ 1814 w 1814"/>
                  <a:gd name="T11" fmla="*/ 113 h 793"/>
                  <a:gd name="T12" fmla="*/ 1814 w 1814"/>
                  <a:gd name="T13" fmla="*/ 0 h 793"/>
                  <a:gd name="T14" fmla="*/ 1474 w 1814"/>
                  <a:gd name="T15" fmla="*/ 0 h 793"/>
                  <a:gd name="T16" fmla="*/ 1474 w 1814"/>
                  <a:gd name="T17" fmla="*/ 113 h 793"/>
                  <a:gd name="T18" fmla="*/ 1361 w 1814"/>
                  <a:gd name="T19" fmla="*/ 113 h 793"/>
                  <a:gd name="T20" fmla="*/ 1361 w 1814"/>
                  <a:gd name="T21" fmla="*/ 226 h 793"/>
                  <a:gd name="T22" fmla="*/ 1134 w 1814"/>
                  <a:gd name="T23" fmla="*/ 226 h 793"/>
                  <a:gd name="T24" fmla="*/ 1134 w 1814"/>
                  <a:gd name="T25" fmla="*/ 340 h 793"/>
                  <a:gd name="T26" fmla="*/ 907 w 1814"/>
                  <a:gd name="T27" fmla="*/ 340 h 793"/>
                  <a:gd name="T28" fmla="*/ 907 w 1814"/>
                  <a:gd name="T29" fmla="*/ 226 h 793"/>
                  <a:gd name="T30" fmla="*/ 454 w 1814"/>
                  <a:gd name="T31" fmla="*/ 226 h 793"/>
                  <a:gd name="T32" fmla="*/ 454 w 1814"/>
                  <a:gd name="T33" fmla="*/ 340 h 793"/>
                  <a:gd name="T34" fmla="*/ 340 w 1814"/>
                  <a:gd name="T35" fmla="*/ 340 h 793"/>
                  <a:gd name="T36" fmla="*/ 340 w 1814"/>
                  <a:gd name="T37" fmla="*/ 453 h 793"/>
                  <a:gd name="T38" fmla="*/ 0 w 1814"/>
                  <a:gd name="T39" fmla="*/ 453 h 793"/>
                  <a:gd name="T40" fmla="*/ 0 w 1814"/>
                  <a:gd name="T41" fmla="*/ 567 h 793"/>
                  <a:gd name="T42" fmla="*/ 113 w 1814"/>
                  <a:gd name="T43" fmla="*/ 567 h 793"/>
                  <a:gd name="T44" fmla="*/ 113 w 1814"/>
                  <a:gd name="T45" fmla="*/ 680 h 793"/>
                  <a:gd name="T46" fmla="*/ 0 w 1814"/>
                  <a:gd name="T47" fmla="*/ 680 h 793"/>
                  <a:gd name="T48" fmla="*/ 0 w 1814"/>
                  <a:gd name="T49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814" h="793">
                    <a:moveTo>
                      <a:pt x="0" y="793"/>
                    </a:moveTo>
                    <a:lnTo>
                      <a:pt x="454" y="793"/>
                    </a:lnTo>
                    <a:lnTo>
                      <a:pt x="454" y="680"/>
                    </a:lnTo>
                    <a:lnTo>
                      <a:pt x="1588" y="680"/>
                    </a:lnTo>
                    <a:lnTo>
                      <a:pt x="1588" y="113"/>
                    </a:lnTo>
                    <a:lnTo>
                      <a:pt x="1814" y="113"/>
                    </a:lnTo>
                    <a:lnTo>
                      <a:pt x="1814" y="0"/>
                    </a:lnTo>
                    <a:lnTo>
                      <a:pt x="1474" y="0"/>
                    </a:lnTo>
                    <a:lnTo>
                      <a:pt x="1474" y="113"/>
                    </a:lnTo>
                    <a:lnTo>
                      <a:pt x="1361" y="113"/>
                    </a:lnTo>
                    <a:lnTo>
                      <a:pt x="1361" y="226"/>
                    </a:lnTo>
                    <a:lnTo>
                      <a:pt x="1134" y="226"/>
                    </a:lnTo>
                    <a:lnTo>
                      <a:pt x="1134" y="340"/>
                    </a:lnTo>
                    <a:lnTo>
                      <a:pt x="907" y="340"/>
                    </a:lnTo>
                    <a:lnTo>
                      <a:pt x="907" y="226"/>
                    </a:lnTo>
                    <a:lnTo>
                      <a:pt x="454" y="226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2460625" y="6221413"/>
                <a:ext cx="2160588" cy="1439863"/>
              </a:xfrm>
              <a:custGeom>
                <a:avLst/>
                <a:gdLst>
                  <a:gd name="T0" fmla="*/ 340 w 1361"/>
                  <a:gd name="T1" fmla="*/ 0 h 907"/>
                  <a:gd name="T2" fmla="*/ 227 w 1361"/>
                  <a:gd name="T3" fmla="*/ 0 h 907"/>
                  <a:gd name="T4" fmla="*/ 227 w 1361"/>
                  <a:gd name="T5" fmla="*/ 113 h 907"/>
                  <a:gd name="T6" fmla="*/ 113 w 1361"/>
                  <a:gd name="T7" fmla="*/ 113 h 907"/>
                  <a:gd name="T8" fmla="*/ 113 w 1361"/>
                  <a:gd name="T9" fmla="*/ 226 h 907"/>
                  <a:gd name="T10" fmla="*/ 0 w 1361"/>
                  <a:gd name="T11" fmla="*/ 226 h 907"/>
                  <a:gd name="T12" fmla="*/ 0 w 1361"/>
                  <a:gd name="T13" fmla="*/ 453 h 907"/>
                  <a:gd name="T14" fmla="*/ 113 w 1361"/>
                  <a:gd name="T15" fmla="*/ 453 h 907"/>
                  <a:gd name="T16" fmla="*/ 113 w 1361"/>
                  <a:gd name="T17" fmla="*/ 680 h 907"/>
                  <a:gd name="T18" fmla="*/ 227 w 1361"/>
                  <a:gd name="T19" fmla="*/ 680 h 907"/>
                  <a:gd name="T20" fmla="*/ 227 w 1361"/>
                  <a:gd name="T21" fmla="*/ 793 h 907"/>
                  <a:gd name="T22" fmla="*/ 680 w 1361"/>
                  <a:gd name="T23" fmla="*/ 793 h 907"/>
                  <a:gd name="T24" fmla="*/ 680 w 1361"/>
                  <a:gd name="T25" fmla="*/ 907 h 907"/>
                  <a:gd name="T26" fmla="*/ 907 w 1361"/>
                  <a:gd name="T27" fmla="*/ 907 h 907"/>
                  <a:gd name="T28" fmla="*/ 907 w 1361"/>
                  <a:gd name="T29" fmla="*/ 793 h 907"/>
                  <a:gd name="T30" fmla="*/ 1134 w 1361"/>
                  <a:gd name="T31" fmla="*/ 793 h 907"/>
                  <a:gd name="T32" fmla="*/ 1134 w 1361"/>
                  <a:gd name="T33" fmla="*/ 680 h 907"/>
                  <a:gd name="T34" fmla="*/ 1247 w 1361"/>
                  <a:gd name="T35" fmla="*/ 680 h 907"/>
                  <a:gd name="T36" fmla="*/ 1247 w 1361"/>
                  <a:gd name="T37" fmla="*/ 567 h 907"/>
                  <a:gd name="T38" fmla="*/ 1361 w 1361"/>
                  <a:gd name="T39" fmla="*/ 567 h 907"/>
                  <a:gd name="T40" fmla="*/ 1361 w 1361"/>
                  <a:gd name="T41" fmla="*/ 453 h 907"/>
                  <a:gd name="T42" fmla="*/ 1020 w 1361"/>
                  <a:gd name="T43" fmla="*/ 453 h 907"/>
                  <a:gd name="T44" fmla="*/ 1020 w 1361"/>
                  <a:gd name="T45" fmla="*/ 567 h 907"/>
                  <a:gd name="T46" fmla="*/ 680 w 1361"/>
                  <a:gd name="T47" fmla="*/ 567 h 907"/>
                  <a:gd name="T48" fmla="*/ 680 w 1361"/>
                  <a:gd name="T49" fmla="*/ 113 h 907"/>
                  <a:gd name="T50" fmla="*/ 340 w 1361"/>
                  <a:gd name="T51" fmla="*/ 113 h 907"/>
                  <a:gd name="T52" fmla="*/ 340 w 1361"/>
                  <a:gd name="T5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61" h="907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793"/>
                    </a:lnTo>
                    <a:lnTo>
                      <a:pt x="680" y="793"/>
                    </a:lnTo>
                    <a:lnTo>
                      <a:pt x="680" y="907"/>
                    </a:lnTo>
                    <a:lnTo>
                      <a:pt x="907" y="907"/>
                    </a:lnTo>
                    <a:lnTo>
                      <a:pt x="907" y="793"/>
                    </a:lnTo>
                    <a:lnTo>
                      <a:pt x="1134" y="793"/>
                    </a:lnTo>
                    <a:lnTo>
                      <a:pt x="1134" y="680"/>
                    </a:lnTo>
                    <a:lnTo>
                      <a:pt x="1247" y="680"/>
                    </a:lnTo>
                    <a:lnTo>
                      <a:pt x="1247" y="567"/>
                    </a:lnTo>
                    <a:lnTo>
                      <a:pt x="1361" y="567"/>
                    </a:lnTo>
                    <a:lnTo>
                      <a:pt x="1361" y="453"/>
                    </a:lnTo>
                    <a:lnTo>
                      <a:pt x="1020" y="453"/>
                    </a:lnTo>
                    <a:lnTo>
                      <a:pt x="1020" y="567"/>
                    </a:lnTo>
                    <a:lnTo>
                      <a:pt x="680" y="567"/>
                    </a:lnTo>
                    <a:lnTo>
                      <a:pt x="680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1920875" y="6761163"/>
                <a:ext cx="900113" cy="1079500"/>
              </a:xfrm>
              <a:custGeom>
                <a:avLst/>
                <a:gdLst>
                  <a:gd name="T0" fmla="*/ 340 w 567"/>
                  <a:gd name="T1" fmla="*/ 0 h 680"/>
                  <a:gd name="T2" fmla="*/ 226 w 567"/>
                  <a:gd name="T3" fmla="*/ 0 h 680"/>
                  <a:gd name="T4" fmla="*/ 226 w 567"/>
                  <a:gd name="T5" fmla="*/ 113 h 680"/>
                  <a:gd name="T6" fmla="*/ 0 w 567"/>
                  <a:gd name="T7" fmla="*/ 113 h 680"/>
                  <a:gd name="T8" fmla="*/ 0 w 567"/>
                  <a:gd name="T9" fmla="*/ 340 h 680"/>
                  <a:gd name="T10" fmla="*/ 226 w 567"/>
                  <a:gd name="T11" fmla="*/ 340 h 680"/>
                  <a:gd name="T12" fmla="*/ 226 w 567"/>
                  <a:gd name="T13" fmla="*/ 453 h 680"/>
                  <a:gd name="T14" fmla="*/ 113 w 567"/>
                  <a:gd name="T15" fmla="*/ 453 h 680"/>
                  <a:gd name="T16" fmla="*/ 113 w 567"/>
                  <a:gd name="T17" fmla="*/ 680 h 680"/>
                  <a:gd name="T18" fmla="*/ 453 w 567"/>
                  <a:gd name="T19" fmla="*/ 680 h 680"/>
                  <a:gd name="T20" fmla="*/ 453 w 567"/>
                  <a:gd name="T21" fmla="*/ 567 h 680"/>
                  <a:gd name="T22" fmla="*/ 567 w 567"/>
                  <a:gd name="T23" fmla="*/ 567 h 680"/>
                  <a:gd name="T24" fmla="*/ 567 w 567"/>
                  <a:gd name="T25" fmla="*/ 340 h 680"/>
                  <a:gd name="T26" fmla="*/ 453 w 567"/>
                  <a:gd name="T27" fmla="*/ 340 h 680"/>
                  <a:gd name="T28" fmla="*/ 453 w 567"/>
                  <a:gd name="T29" fmla="*/ 113 h 680"/>
                  <a:gd name="T30" fmla="*/ 340 w 567"/>
                  <a:gd name="T31" fmla="*/ 113 h 680"/>
                  <a:gd name="T32" fmla="*/ 340 w 567"/>
                  <a:gd name="T3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680">
                    <a:moveTo>
                      <a:pt x="340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226" y="340"/>
                    </a:lnTo>
                    <a:lnTo>
                      <a:pt x="226" y="453"/>
                    </a:lnTo>
                    <a:lnTo>
                      <a:pt x="113" y="453"/>
                    </a:lnTo>
                    <a:lnTo>
                      <a:pt x="113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479425" y="7121525"/>
                <a:ext cx="1441450" cy="900113"/>
              </a:xfrm>
              <a:custGeom>
                <a:avLst/>
                <a:gdLst>
                  <a:gd name="T0" fmla="*/ 908 w 908"/>
                  <a:gd name="T1" fmla="*/ 0 h 567"/>
                  <a:gd name="T2" fmla="*/ 681 w 908"/>
                  <a:gd name="T3" fmla="*/ 0 h 567"/>
                  <a:gd name="T4" fmla="*/ 681 w 908"/>
                  <a:gd name="T5" fmla="*/ 113 h 567"/>
                  <a:gd name="T6" fmla="*/ 454 w 908"/>
                  <a:gd name="T7" fmla="*/ 113 h 567"/>
                  <a:gd name="T8" fmla="*/ 454 w 908"/>
                  <a:gd name="T9" fmla="*/ 226 h 567"/>
                  <a:gd name="T10" fmla="*/ 227 w 908"/>
                  <a:gd name="T11" fmla="*/ 226 h 567"/>
                  <a:gd name="T12" fmla="*/ 227 w 908"/>
                  <a:gd name="T13" fmla="*/ 340 h 567"/>
                  <a:gd name="T14" fmla="*/ 0 w 908"/>
                  <a:gd name="T15" fmla="*/ 340 h 567"/>
                  <a:gd name="T16" fmla="*/ 0 w 908"/>
                  <a:gd name="T17" fmla="*/ 567 h 567"/>
                  <a:gd name="T18" fmla="*/ 341 w 908"/>
                  <a:gd name="T19" fmla="*/ 567 h 567"/>
                  <a:gd name="T20" fmla="*/ 341 w 908"/>
                  <a:gd name="T21" fmla="*/ 453 h 567"/>
                  <a:gd name="T22" fmla="*/ 454 w 908"/>
                  <a:gd name="T23" fmla="*/ 453 h 567"/>
                  <a:gd name="T24" fmla="*/ 454 w 908"/>
                  <a:gd name="T25" fmla="*/ 340 h 567"/>
                  <a:gd name="T26" fmla="*/ 681 w 908"/>
                  <a:gd name="T27" fmla="*/ 340 h 567"/>
                  <a:gd name="T28" fmla="*/ 681 w 908"/>
                  <a:gd name="T29" fmla="*/ 226 h 567"/>
                  <a:gd name="T30" fmla="*/ 794 w 908"/>
                  <a:gd name="T31" fmla="*/ 226 h 567"/>
                  <a:gd name="T32" fmla="*/ 908 w 908"/>
                  <a:gd name="T33" fmla="*/ 226 h 567"/>
                  <a:gd name="T34" fmla="*/ 908 w 908"/>
                  <a:gd name="T3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8" h="567">
                    <a:moveTo>
                      <a:pt x="908" y="0"/>
                    </a:moveTo>
                    <a:lnTo>
                      <a:pt x="681" y="0"/>
                    </a:lnTo>
                    <a:lnTo>
                      <a:pt x="681" y="113"/>
                    </a:lnTo>
                    <a:lnTo>
                      <a:pt x="454" y="113"/>
                    </a:lnTo>
                    <a:lnTo>
                      <a:pt x="454" y="226"/>
                    </a:lnTo>
                    <a:lnTo>
                      <a:pt x="227" y="226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341" y="567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681" y="340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908" y="226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Rectangle 163"/>
              <p:cNvSpPr>
                <a:spLocks noChangeArrowheads="1"/>
              </p:cNvSpPr>
              <p:nvPr/>
            </p:nvSpPr>
            <p:spPr bwMode="auto">
              <a:xfrm>
                <a:off x="6240463" y="1900238"/>
                <a:ext cx="180975" cy="179388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Rectangle 164"/>
              <p:cNvSpPr>
                <a:spLocks noChangeArrowheads="1"/>
              </p:cNvSpPr>
              <p:nvPr/>
            </p:nvSpPr>
            <p:spPr bwMode="auto">
              <a:xfrm>
                <a:off x="6600825" y="1900238"/>
                <a:ext cx="180975" cy="36036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7500938" y="3521075"/>
                <a:ext cx="1979613" cy="1439863"/>
              </a:xfrm>
              <a:custGeom>
                <a:avLst/>
                <a:gdLst>
                  <a:gd name="T0" fmla="*/ 113 w 1247"/>
                  <a:gd name="T1" fmla="*/ 226 h 907"/>
                  <a:gd name="T2" fmla="*/ 113 w 1247"/>
                  <a:gd name="T3" fmla="*/ 567 h 907"/>
                  <a:gd name="T4" fmla="*/ 0 w 1247"/>
                  <a:gd name="T5" fmla="*/ 567 h 907"/>
                  <a:gd name="T6" fmla="*/ 0 w 1247"/>
                  <a:gd name="T7" fmla="*/ 680 h 907"/>
                  <a:gd name="T8" fmla="*/ 340 w 1247"/>
                  <a:gd name="T9" fmla="*/ 680 h 907"/>
                  <a:gd name="T10" fmla="*/ 340 w 1247"/>
                  <a:gd name="T11" fmla="*/ 907 h 907"/>
                  <a:gd name="T12" fmla="*/ 567 w 1247"/>
                  <a:gd name="T13" fmla="*/ 907 h 907"/>
                  <a:gd name="T14" fmla="*/ 567 w 1247"/>
                  <a:gd name="T15" fmla="*/ 793 h 907"/>
                  <a:gd name="T16" fmla="*/ 680 w 1247"/>
                  <a:gd name="T17" fmla="*/ 793 h 907"/>
                  <a:gd name="T18" fmla="*/ 680 w 1247"/>
                  <a:gd name="T19" fmla="*/ 680 h 907"/>
                  <a:gd name="T20" fmla="*/ 1247 w 1247"/>
                  <a:gd name="T21" fmla="*/ 680 h 907"/>
                  <a:gd name="T22" fmla="*/ 1247 w 1247"/>
                  <a:gd name="T23" fmla="*/ 113 h 907"/>
                  <a:gd name="T24" fmla="*/ 1134 w 1247"/>
                  <a:gd name="T25" fmla="*/ 113 h 907"/>
                  <a:gd name="T26" fmla="*/ 1134 w 1247"/>
                  <a:gd name="T27" fmla="*/ 0 h 907"/>
                  <a:gd name="T28" fmla="*/ 794 w 1247"/>
                  <a:gd name="T29" fmla="*/ 0 h 907"/>
                  <a:gd name="T30" fmla="*/ 794 w 1247"/>
                  <a:gd name="T31" fmla="*/ 113 h 907"/>
                  <a:gd name="T32" fmla="*/ 680 w 1247"/>
                  <a:gd name="T33" fmla="*/ 113 h 907"/>
                  <a:gd name="T34" fmla="*/ 680 w 1247"/>
                  <a:gd name="T35" fmla="*/ 226 h 907"/>
                  <a:gd name="T36" fmla="*/ 113 w 1247"/>
                  <a:gd name="T37" fmla="*/ 22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7" h="907">
                    <a:moveTo>
                      <a:pt x="113" y="226"/>
                    </a:move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340" y="680"/>
                    </a:lnTo>
                    <a:lnTo>
                      <a:pt x="340" y="907"/>
                    </a:lnTo>
                    <a:lnTo>
                      <a:pt x="567" y="907"/>
                    </a:lnTo>
                    <a:lnTo>
                      <a:pt x="567" y="793"/>
                    </a:lnTo>
                    <a:lnTo>
                      <a:pt x="680" y="793"/>
                    </a:lnTo>
                    <a:lnTo>
                      <a:pt x="680" y="680"/>
                    </a:lnTo>
                    <a:lnTo>
                      <a:pt x="1247" y="680"/>
                    </a:lnTo>
                    <a:lnTo>
                      <a:pt x="1247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794" y="0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226"/>
                    </a:lnTo>
                    <a:lnTo>
                      <a:pt x="113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5340350" y="3879850"/>
                <a:ext cx="1800225" cy="1620838"/>
              </a:xfrm>
              <a:custGeom>
                <a:avLst/>
                <a:gdLst>
                  <a:gd name="T0" fmla="*/ 340 w 1134"/>
                  <a:gd name="T1" fmla="*/ 0 h 1021"/>
                  <a:gd name="T2" fmla="*/ 340 w 1134"/>
                  <a:gd name="T3" fmla="*/ 114 h 1021"/>
                  <a:gd name="T4" fmla="*/ 114 w 1134"/>
                  <a:gd name="T5" fmla="*/ 114 h 1021"/>
                  <a:gd name="T6" fmla="*/ 114 w 1134"/>
                  <a:gd name="T7" fmla="*/ 341 h 1021"/>
                  <a:gd name="T8" fmla="*/ 0 w 1134"/>
                  <a:gd name="T9" fmla="*/ 341 h 1021"/>
                  <a:gd name="T10" fmla="*/ 0 w 1134"/>
                  <a:gd name="T11" fmla="*/ 454 h 1021"/>
                  <a:gd name="T12" fmla="*/ 114 w 1134"/>
                  <a:gd name="T13" fmla="*/ 454 h 1021"/>
                  <a:gd name="T14" fmla="*/ 114 w 1134"/>
                  <a:gd name="T15" fmla="*/ 681 h 1021"/>
                  <a:gd name="T16" fmla="*/ 227 w 1134"/>
                  <a:gd name="T17" fmla="*/ 681 h 1021"/>
                  <a:gd name="T18" fmla="*/ 227 w 1134"/>
                  <a:gd name="T19" fmla="*/ 1021 h 1021"/>
                  <a:gd name="T20" fmla="*/ 454 w 1134"/>
                  <a:gd name="T21" fmla="*/ 1021 h 1021"/>
                  <a:gd name="T22" fmla="*/ 454 w 1134"/>
                  <a:gd name="T23" fmla="*/ 908 h 1021"/>
                  <a:gd name="T24" fmla="*/ 681 w 1134"/>
                  <a:gd name="T25" fmla="*/ 908 h 1021"/>
                  <a:gd name="T26" fmla="*/ 681 w 1134"/>
                  <a:gd name="T27" fmla="*/ 1021 h 1021"/>
                  <a:gd name="T28" fmla="*/ 794 w 1134"/>
                  <a:gd name="T29" fmla="*/ 1021 h 1021"/>
                  <a:gd name="T30" fmla="*/ 794 w 1134"/>
                  <a:gd name="T31" fmla="*/ 794 h 1021"/>
                  <a:gd name="T32" fmla="*/ 907 w 1134"/>
                  <a:gd name="T33" fmla="*/ 794 h 1021"/>
                  <a:gd name="T34" fmla="*/ 907 w 1134"/>
                  <a:gd name="T35" fmla="*/ 908 h 1021"/>
                  <a:gd name="T36" fmla="*/ 1021 w 1134"/>
                  <a:gd name="T37" fmla="*/ 908 h 1021"/>
                  <a:gd name="T38" fmla="*/ 1021 w 1134"/>
                  <a:gd name="T39" fmla="*/ 794 h 1021"/>
                  <a:gd name="T40" fmla="*/ 1134 w 1134"/>
                  <a:gd name="T41" fmla="*/ 794 h 1021"/>
                  <a:gd name="T42" fmla="*/ 1134 w 1134"/>
                  <a:gd name="T43" fmla="*/ 567 h 1021"/>
                  <a:gd name="T44" fmla="*/ 1021 w 1134"/>
                  <a:gd name="T45" fmla="*/ 567 h 1021"/>
                  <a:gd name="T46" fmla="*/ 1021 w 1134"/>
                  <a:gd name="T47" fmla="*/ 114 h 1021"/>
                  <a:gd name="T48" fmla="*/ 794 w 1134"/>
                  <a:gd name="T49" fmla="*/ 114 h 1021"/>
                  <a:gd name="T50" fmla="*/ 794 w 1134"/>
                  <a:gd name="T51" fmla="*/ 227 h 1021"/>
                  <a:gd name="T52" fmla="*/ 567 w 1134"/>
                  <a:gd name="T53" fmla="*/ 227 h 1021"/>
                  <a:gd name="T54" fmla="*/ 567 w 1134"/>
                  <a:gd name="T55" fmla="*/ 114 h 1021"/>
                  <a:gd name="T56" fmla="*/ 454 w 1134"/>
                  <a:gd name="T57" fmla="*/ 114 h 1021"/>
                  <a:gd name="T58" fmla="*/ 454 w 1134"/>
                  <a:gd name="T59" fmla="*/ 0 h 1021"/>
                  <a:gd name="T60" fmla="*/ 340 w 1134"/>
                  <a:gd name="T61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021">
                    <a:moveTo>
                      <a:pt x="340" y="0"/>
                    </a:moveTo>
                    <a:lnTo>
                      <a:pt x="340" y="114"/>
                    </a:lnTo>
                    <a:lnTo>
                      <a:pt x="114" y="114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1021"/>
                    </a:lnTo>
                    <a:lnTo>
                      <a:pt x="454" y="1021"/>
                    </a:lnTo>
                    <a:lnTo>
                      <a:pt x="454" y="908"/>
                    </a:lnTo>
                    <a:lnTo>
                      <a:pt x="681" y="908"/>
                    </a:lnTo>
                    <a:lnTo>
                      <a:pt x="681" y="1021"/>
                    </a:lnTo>
                    <a:lnTo>
                      <a:pt x="794" y="1021"/>
                    </a:lnTo>
                    <a:lnTo>
                      <a:pt x="794" y="794"/>
                    </a:lnTo>
                    <a:lnTo>
                      <a:pt x="907" y="794"/>
                    </a:lnTo>
                    <a:lnTo>
                      <a:pt x="907" y="908"/>
                    </a:lnTo>
                    <a:lnTo>
                      <a:pt x="1021" y="908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6961188" y="3700463"/>
                <a:ext cx="1079500" cy="1260475"/>
              </a:xfrm>
              <a:custGeom>
                <a:avLst/>
                <a:gdLst>
                  <a:gd name="T0" fmla="*/ 453 w 680"/>
                  <a:gd name="T1" fmla="*/ 113 h 794"/>
                  <a:gd name="T2" fmla="*/ 453 w 680"/>
                  <a:gd name="T3" fmla="*/ 0 h 794"/>
                  <a:gd name="T4" fmla="*/ 340 w 680"/>
                  <a:gd name="T5" fmla="*/ 0 h 794"/>
                  <a:gd name="T6" fmla="*/ 340 w 680"/>
                  <a:gd name="T7" fmla="*/ 113 h 794"/>
                  <a:gd name="T8" fmla="*/ 0 w 680"/>
                  <a:gd name="T9" fmla="*/ 113 h 794"/>
                  <a:gd name="T10" fmla="*/ 0 w 680"/>
                  <a:gd name="T11" fmla="*/ 680 h 794"/>
                  <a:gd name="T12" fmla="*/ 113 w 680"/>
                  <a:gd name="T13" fmla="*/ 680 h 794"/>
                  <a:gd name="T14" fmla="*/ 113 w 680"/>
                  <a:gd name="T15" fmla="*/ 794 h 794"/>
                  <a:gd name="T16" fmla="*/ 680 w 680"/>
                  <a:gd name="T17" fmla="*/ 794 h 794"/>
                  <a:gd name="T18" fmla="*/ 680 w 680"/>
                  <a:gd name="T19" fmla="*/ 567 h 794"/>
                  <a:gd name="T20" fmla="*/ 340 w 680"/>
                  <a:gd name="T21" fmla="*/ 567 h 794"/>
                  <a:gd name="T22" fmla="*/ 340 w 680"/>
                  <a:gd name="T23" fmla="*/ 454 h 794"/>
                  <a:gd name="T24" fmla="*/ 453 w 680"/>
                  <a:gd name="T25" fmla="*/ 454 h 794"/>
                  <a:gd name="T26" fmla="*/ 453 w 680"/>
                  <a:gd name="T27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0" h="794">
                    <a:moveTo>
                      <a:pt x="453" y="113"/>
                    </a:moveTo>
                    <a:lnTo>
                      <a:pt x="45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4"/>
                    </a:lnTo>
                    <a:lnTo>
                      <a:pt x="680" y="794"/>
                    </a:lnTo>
                    <a:lnTo>
                      <a:pt x="680" y="567"/>
                    </a:lnTo>
                    <a:lnTo>
                      <a:pt x="340" y="567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0" name="グループ化 109"/>
            <p:cNvGrpSpPr/>
            <p:nvPr/>
          </p:nvGrpSpPr>
          <p:grpSpPr>
            <a:xfrm>
              <a:off x="709433" y="1944688"/>
              <a:ext cx="8316290" cy="8773219"/>
              <a:chOff x="709433" y="1944688"/>
              <a:chExt cx="8316290" cy="8773219"/>
            </a:xfrm>
          </p:grpSpPr>
          <p:sp>
            <p:nvSpPr>
              <p:cNvPr id="111" name="正方形/長方形 110"/>
              <p:cNvSpPr/>
              <p:nvPr/>
            </p:nvSpPr>
            <p:spPr>
              <a:xfrm>
                <a:off x="4117976" y="4384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松山市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4948678" y="35276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今治市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2702154" y="939053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宇和島市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3312759" y="5802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伊予市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4948678" y="6072436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久万高原町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4088826" y="56396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砥部町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3007816" y="104101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愛南町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846930" y="725269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八幡浜市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6735763" y="434800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新居浜市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5945739" y="460305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西条市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7911315" y="413043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四国中央市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4822471" y="50514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東温市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3817363" y="83026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鬼北町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3672222" y="90177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松野町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709433" y="74209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伊方町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3972894" y="65081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内子町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3326825" y="50324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松前町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6303169" y="19446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上島町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2977796" y="78002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西予市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2775389" y="69233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CN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大洲市</a:t>
                </a:r>
                <a:endParaRPr lang="zh-CN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302"/>
          <p:cNvGrpSpPr>
            <a:grpSpLocks/>
          </p:cNvGrpSpPr>
          <p:nvPr/>
        </p:nvGrpSpPr>
        <p:grpSpPr bwMode="auto">
          <a:xfrm>
            <a:off x="146532" y="294510"/>
            <a:ext cx="5457102" cy="5458032"/>
            <a:chOff x="76" y="1140"/>
            <a:chExt cx="5868" cy="5869"/>
          </a:xfrm>
        </p:grpSpPr>
        <p:sp>
          <p:nvSpPr>
            <p:cNvPr id="64" name="Freeform 260"/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261"/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262"/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263"/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264"/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265"/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266"/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267"/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268"/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269"/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270"/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271"/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272"/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273"/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274"/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275"/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276"/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277"/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278"/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279"/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280"/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281"/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282"/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283"/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284"/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285"/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286"/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287"/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288"/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290"/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291"/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292"/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293"/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294"/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295"/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297"/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298"/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299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301"/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4" name="Group 302"/>
          <p:cNvGrpSpPr>
            <a:grpSpLocks/>
          </p:cNvGrpSpPr>
          <p:nvPr/>
        </p:nvGrpSpPr>
        <p:grpSpPr bwMode="auto">
          <a:xfrm>
            <a:off x="3655304" y="1085455"/>
            <a:ext cx="5457102" cy="5458032"/>
            <a:chOff x="76" y="1140"/>
            <a:chExt cx="5868" cy="5869"/>
          </a:xfrm>
        </p:grpSpPr>
        <p:sp>
          <p:nvSpPr>
            <p:cNvPr id="126" name="Freeform 260"/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261"/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262"/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263"/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264"/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265"/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266"/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267"/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268"/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269"/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270"/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271"/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272"/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273"/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274"/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275"/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276"/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277"/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278"/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279"/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280"/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281"/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282"/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283"/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284"/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285"/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286"/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287"/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288"/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290"/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291"/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292"/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293"/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294"/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295"/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297"/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98"/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299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301"/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66" name="Group 300"/>
          <p:cNvGrpSpPr>
            <a:grpSpLocks/>
          </p:cNvGrpSpPr>
          <p:nvPr/>
        </p:nvGrpSpPr>
        <p:grpSpPr bwMode="auto">
          <a:xfrm>
            <a:off x="181614" y="6303959"/>
            <a:ext cx="5483141" cy="5484071"/>
            <a:chOff x="76" y="1140"/>
            <a:chExt cx="5896" cy="5897"/>
          </a:xfrm>
        </p:grpSpPr>
        <p:sp>
          <p:nvSpPr>
            <p:cNvPr id="188" name="Freeform 259"/>
            <p:cNvSpPr>
              <a:spLocks/>
            </p:cNvSpPr>
            <p:nvPr/>
          </p:nvSpPr>
          <p:spPr bwMode="auto">
            <a:xfrm>
              <a:off x="2627" y="3295"/>
              <a:ext cx="340" cy="737"/>
            </a:xfrm>
            <a:custGeom>
              <a:avLst/>
              <a:gdLst>
                <a:gd name="T0" fmla="*/ 57 w 340"/>
                <a:gd name="T1" fmla="*/ 737 h 737"/>
                <a:gd name="T2" fmla="*/ 170 w 340"/>
                <a:gd name="T3" fmla="*/ 737 h 737"/>
                <a:gd name="T4" fmla="*/ 170 w 340"/>
                <a:gd name="T5" fmla="*/ 680 h 737"/>
                <a:gd name="T6" fmla="*/ 284 w 340"/>
                <a:gd name="T7" fmla="*/ 680 h 737"/>
                <a:gd name="T8" fmla="*/ 284 w 340"/>
                <a:gd name="T9" fmla="*/ 624 h 737"/>
                <a:gd name="T10" fmla="*/ 340 w 340"/>
                <a:gd name="T11" fmla="*/ 624 h 737"/>
                <a:gd name="T12" fmla="*/ 340 w 340"/>
                <a:gd name="T13" fmla="*/ 510 h 737"/>
                <a:gd name="T14" fmla="*/ 284 w 340"/>
                <a:gd name="T15" fmla="*/ 510 h 737"/>
                <a:gd name="T16" fmla="*/ 284 w 340"/>
                <a:gd name="T17" fmla="*/ 227 h 737"/>
                <a:gd name="T18" fmla="*/ 227 w 340"/>
                <a:gd name="T19" fmla="*/ 227 h 737"/>
                <a:gd name="T20" fmla="*/ 227 w 340"/>
                <a:gd name="T21" fmla="*/ 113 h 737"/>
                <a:gd name="T22" fmla="*/ 170 w 340"/>
                <a:gd name="T23" fmla="*/ 113 h 737"/>
                <a:gd name="T24" fmla="*/ 170 w 340"/>
                <a:gd name="T25" fmla="*/ 0 h 737"/>
                <a:gd name="T26" fmla="*/ 113 w 340"/>
                <a:gd name="T27" fmla="*/ 0 h 737"/>
                <a:gd name="T28" fmla="*/ 113 w 340"/>
                <a:gd name="T29" fmla="*/ 57 h 737"/>
                <a:gd name="T30" fmla="*/ 57 w 340"/>
                <a:gd name="T31" fmla="*/ 57 h 737"/>
                <a:gd name="T32" fmla="*/ 57 w 340"/>
                <a:gd name="T33" fmla="*/ 113 h 737"/>
                <a:gd name="T34" fmla="*/ 0 w 340"/>
                <a:gd name="T35" fmla="*/ 113 h 737"/>
                <a:gd name="T36" fmla="*/ 0 w 340"/>
                <a:gd name="T37" fmla="*/ 283 h 737"/>
                <a:gd name="T38" fmla="*/ 57 w 340"/>
                <a:gd name="T39" fmla="*/ 283 h 737"/>
                <a:gd name="T40" fmla="*/ 57 w 340"/>
                <a:gd name="T41" fmla="*/ 340 h 737"/>
                <a:gd name="T42" fmla="*/ 113 w 340"/>
                <a:gd name="T43" fmla="*/ 340 h 737"/>
                <a:gd name="T44" fmla="*/ 113 w 340"/>
                <a:gd name="T45" fmla="*/ 510 h 737"/>
                <a:gd name="T46" fmla="*/ 57 w 340"/>
                <a:gd name="T47" fmla="*/ 510 h 737"/>
                <a:gd name="T48" fmla="*/ 57 w 340"/>
                <a:gd name="T49" fmla="*/ 624 h 737"/>
                <a:gd name="T50" fmla="*/ 0 w 340"/>
                <a:gd name="T51" fmla="*/ 624 h 737"/>
                <a:gd name="T52" fmla="*/ 0 w 340"/>
                <a:gd name="T53" fmla="*/ 680 h 737"/>
                <a:gd name="T54" fmla="*/ 57 w 340"/>
                <a:gd name="T55" fmla="*/ 680 h 737"/>
                <a:gd name="T56" fmla="*/ 57 w 340"/>
                <a:gd name="T57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0" h="737">
                  <a:moveTo>
                    <a:pt x="57" y="737"/>
                  </a:moveTo>
                  <a:lnTo>
                    <a:pt x="170" y="737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624"/>
                  </a:lnTo>
                  <a:lnTo>
                    <a:pt x="340" y="624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260"/>
            <p:cNvSpPr>
              <a:spLocks/>
            </p:cNvSpPr>
            <p:nvPr/>
          </p:nvSpPr>
          <p:spPr bwMode="auto">
            <a:xfrm>
              <a:off x="2400" y="3181"/>
              <a:ext cx="340" cy="171"/>
            </a:xfrm>
            <a:custGeom>
              <a:avLst/>
              <a:gdLst>
                <a:gd name="T0" fmla="*/ 340 w 340"/>
                <a:gd name="T1" fmla="*/ 114 h 171"/>
                <a:gd name="T2" fmla="*/ 227 w 340"/>
                <a:gd name="T3" fmla="*/ 114 h 171"/>
                <a:gd name="T4" fmla="*/ 227 w 340"/>
                <a:gd name="T5" fmla="*/ 171 h 171"/>
                <a:gd name="T6" fmla="*/ 57 w 340"/>
                <a:gd name="T7" fmla="*/ 171 h 171"/>
                <a:gd name="T8" fmla="*/ 57 w 340"/>
                <a:gd name="T9" fmla="*/ 114 h 171"/>
                <a:gd name="T10" fmla="*/ 0 w 340"/>
                <a:gd name="T11" fmla="*/ 114 h 171"/>
                <a:gd name="T12" fmla="*/ 0 w 340"/>
                <a:gd name="T13" fmla="*/ 57 h 171"/>
                <a:gd name="T14" fmla="*/ 0 w 340"/>
                <a:gd name="T15" fmla="*/ 0 h 171"/>
                <a:gd name="T16" fmla="*/ 170 w 340"/>
                <a:gd name="T17" fmla="*/ 0 h 171"/>
                <a:gd name="T18" fmla="*/ 170 w 340"/>
                <a:gd name="T19" fmla="*/ 57 h 171"/>
                <a:gd name="T20" fmla="*/ 340 w 340"/>
                <a:gd name="T21" fmla="*/ 57 h 171"/>
                <a:gd name="T22" fmla="*/ 340 w 340"/>
                <a:gd name="T23" fmla="*/ 11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171">
                  <a:moveTo>
                    <a:pt x="340" y="114"/>
                  </a:moveTo>
                  <a:lnTo>
                    <a:pt x="227" y="114"/>
                  </a:lnTo>
                  <a:lnTo>
                    <a:pt x="227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261"/>
            <p:cNvSpPr>
              <a:spLocks/>
            </p:cNvSpPr>
            <p:nvPr/>
          </p:nvSpPr>
          <p:spPr bwMode="auto">
            <a:xfrm>
              <a:off x="1890" y="3295"/>
              <a:ext cx="850" cy="794"/>
            </a:xfrm>
            <a:custGeom>
              <a:avLst/>
              <a:gdLst>
                <a:gd name="T0" fmla="*/ 850 w 850"/>
                <a:gd name="T1" fmla="*/ 0 h 794"/>
                <a:gd name="T2" fmla="*/ 737 w 850"/>
                <a:gd name="T3" fmla="*/ 0 h 794"/>
                <a:gd name="T4" fmla="*/ 737 w 850"/>
                <a:gd name="T5" fmla="*/ 57 h 794"/>
                <a:gd name="T6" fmla="*/ 567 w 850"/>
                <a:gd name="T7" fmla="*/ 57 h 794"/>
                <a:gd name="T8" fmla="*/ 567 w 850"/>
                <a:gd name="T9" fmla="*/ 113 h 794"/>
                <a:gd name="T10" fmla="*/ 510 w 850"/>
                <a:gd name="T11" fmla="*/ 113 h 794"/>
                <a:gd name="T12" fmla="*/ 510 w 850"/>
                <a:gd name="T13" fmla="*/ 170 h 794"/>
                <a:gd name="T14" fmla="*/ 454 w 850"/>
                <a:gd name="T15" fmla="*/ 170 h 794"/>
                <a:gd name="T16" fmla="*/ 454 w 850"/>
                <a:gd name="T17" fmla="*/ 340 h 794"/>
                <a:gd name="T18" fmla="*/ 397 w 850"/>
                <a:gd name="T19" fmla="*/ 340 h 794"/>
                <a:gd name="T20" fmla="*/ 397 w 850"/>
                <a:gd name="T21" fmla="*/ 397 h 794"/>
                <a:gd name="T22" fmla="*/ 340 w 850"/>
                <a:gd name="T23" fmla="*/ 397 h 794"/>
                <a:gd name="T24" fmla="*/ 283 w 850"/>
                <a:gd name="T25" fmla="*/ 397 h 794"/>
                <a:gd name="T26" fmla="*/ 283 w 850"/>
                <a:gd name="T27" fmla="*/ 453 h 794"/>
                <a:gd name="T28" fmla="*/ 227 w 850"/>
                <a:gd name="T29" fmla="*/ 453 h 794"/>
                <a:gd name="T30" fmla="*/ 227 w 850"/>
                <a:gd name="T31" fmla="*/ 510 h 794"/>
                <a:gd name="T32" fmla="*/ 170 w 850"/>
                <a:gd name="T33" fmla="*/ 510 h 794"/>
                <a:gd name="T34" fmla="*/ 170 w 850"/>
                <a:gd name="T35" fmla="*/ 567 h 794"/>
                <a:gd name="T36" fmla="*/ 57 w 850"/>
                <a:gd name="T37" fmla="*/ 567 h 794"/>
                <a:gd name="T38" fmla="*/ 57 w 850"/>
                <a:gd name="T39" fmla="*/ 624 h 794"/>
                <a:gd name="T40" fmla="*/ 0 w 850"/>
                <a:gd name="T41" fmla="*/ 624 h 794"/>
                <a:gd name="T42" fmla="*/ 0 w 850"/>
                <a:gd name="T43" fmla="*/ 737 h 794"/>
                <a:gd name="T44" fmla="*/ 57 w 850"/>
                <a:gd name="T45" fmla="*/ 737 h 794"/>
                <a:gd name="T46" fmla="*/ 57 w 850"/>
                <a:gd name="T47" fmla="*/ 794 h 794"/>
                <a:gd name="T48" fmla="*/ 113 w 850"/>
                <a:gd name="T49" fmla="*/ 794 h 794"/>
                <a:gd name="T50" fmla="*/ 113 w 850"/>
                <a:gd name="T51" fmla="*/ 737 h 794"/>
                <a:gd name="T52" fmla="*/ 170 w 850"/>
                <a:gd name="T53" fmla="*/ 737 h 794"/>
                <a:gd name="T54" fmla="*/ 170 w 850"/>
                <a:gd name="T55" fmla="*/ 680 h 794"/>
                <a:gd name="T56" fmla="*/ 283 w 850"/>
                <a:gd name="T57" fmla="*/ 680 h 794"/>
                <a:gd name="T58" fmla="*/ 283 w 850"/>
                <a:gd name="T59" fmla="*/ 567 h 794"/>
                <a:gd name="T60" fmla="*/ 397 w 850"/>
                <a:gd name="T61" fmla="*/ 567 h 794"/>
                <a:gd name="T62" fmla="*/ 397 w 850"/>
                <a:gd name="T63" fmla="*/ 680 h 794"/>
                <a:gd name="T64" fmla="*/ 454 w 850"/>
                <a:gd name="T65" fmla="*/ 680 h 794"/>
                <a:gd name="T66" fmla="*/ 454 w 850"/>
                <a:gd name="T67" fmla="*/ 737 h 794"/>
                <a:gd name="T68" fmla="*/ 680 w 850"/>
                <a:gd name="T69" fmla="*/ 737 h 794"/>
                <a:gd name="T70" fmla="*/ 680 w 850"/>
                <a:gd name="T71" fmla="*/ 680 h 794"/>
                <a:gd name="T72" fmla="*/ 737 w 850"/>
                <a:gd name="T73" fmla="*/ 680 h 794"/>
                <a:gd name="T74" fmla="*/ 737 w 850"/>
                <a:gd name="T75" fmla="*/ 624 h 794"/>
                <a:gd name="T76" fmla="*/ 794 w 850"/>
                <a:gd name="T77" fmla="*/ 624 h 794"/>
                <a:gd name="T78" fmla="*/ 794 w 850"/>
                <a:gd name="T79" fmla="*/ 510 h 794"/>
                <a:gd name="T80" fmla="*/ 850 w 850"/>
                <a:gd name="T81" fmla="*/ 510 h 794"/>
                <a:gd name="T82" fmla="*/ 850 w 850"/>
                <a:gd name="T83" fmla="*/ 340 h 794"/>
                <a:gd name="T84" fmla="*/ 794 w 850"/>
                <a:gd name="T85" fmla="*/ 340 h 794"/>
                <a:gd name="T86" fmla="*/ 794 w 850"/>
                <a:gd name="T87" fmla="*/ 283 h 794"/>
                <a:gd name="T88" fmla="*/ 737 w 850"/>
                <a:gd name="T89" fmla="*/ 283 h 794"/>
                <a:gd name="T90" fmla="*/ 737 w 850"/>
                <a:gd name="T91" fmla="*/ 170 h 794"/>
                <a:gd name="T92" fmla="*/ 737 w 850"/>
                <a:gd name="T93" fmla="*/ 113 h 794"/>
                <a:gd name="T94" fmla="*/ 794 w 850"/>
                <a:gd name="T95" fmla="*/ 113 h 794"/>
                <a:gd name="T96" fmla="*/ 794 w 850"/>
                <a:gd name="T97" fmla="*/ 57 h 794"/>
                <a:gd name="T98" fmla="*/ 850 w 850"/>
                <a:gd name="T99" fmla="*/ 57 h 794"/>
                <a:gd name="T100" fmla="*/ 850 w 850"/>
                <a:gd name="T10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0" h="794">
                  <a:moveTo>
                    <a:pt x="850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113" y="794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397" y="567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850" y="57"/>
                  </a:lnTo>
                  <a:lnTo>
                    <a:pt x="85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262"/>
            <p:cNvSpPr>
              <a:spLocks/>
            </p:cNvSpPr>
            <p:nvPr/>
          </p:nvSpPr>
          <p:spPr bwMode="auto">
            <a:xfrm>
              <a:off x="2117" y="3862"/>
              <a:ext cx="1134" cy="680"/>
            </a:xfrm>
            <a:custGeom>
              <a:avLst/>
              <a:gdLst>
                <a:gd name="T0" fmla="*/ 0 w 1134"/>
                <a:gd name="T1" fmla="*/ 113 h 680"/>
                <a:gd name="T2" fmla="*/ 56 w 1134"/>
                <a:gd name="T3" fmla="*/ 113 h 680"/>
                <a:gd name="T4" fmla="*/ 56 w 1134"/>
                <a:gd name="T5" fmla="*/ 0 h 680"/>
                <a:gd name="T6" fmla="*/ 170 w 1134"/>
                <a:gd name="T7" fmla="*/ 0 h 680"/>
                <a:gd name="T8" fmla="*/ 170 w 1134"/>
                <a:gd name="T9" fmla="*/ 113 h 680"/>
                <a:gd name="T10" fmla="*/ 227 w 1134"/>
                <a:gd name="T11" fmla="*/ 113 h 680"/>
                <a:gd name="T12" fmla="*/ 227 w 1134"/>
                <a:gd name="T13" fmla="*/ 170 h 680"/>
                <a:gd name="T14" fmla="*/ 453 w 1134"/>
                <a:gd name="T15" fmla="*/ 170 h 680"/>
                <a:gd name="T16" fmla="*/ 453 w 1134"/>
                <a:gd name="T17" fmla="*/ 113 h 680"/>
                <a:gd name="T18" fmla="*/ 567 w 1134"/>
                <a:gd name="T19" fmla="*/ 113 h 680"/>
                <a:gd name="T20" fmla="*/ 567 w 1134"/>
                <a:gd name="T21" fmla="*/ 170 h 680"/>
                <a:gd name="T22" fmla="*/ 680 w 1134"/>
                <a:gd name="T23" fmla="*/ 170 h 680"/>
                <a:gd name="T24" fmla="*/ 680 w 1134"/>
                <a:gd name="T25" fmla="*/ 113 h 680"/>
                <a:gd name="T26" fmla="*/ 794 w 1134"/>
                <a:gd name="T27" fmla="*/ 113 h 680"/>
                <a:gd name="T28" fmla="*/ 794 w 1134"/>
                <a:gd name="T29" fmla="*/ 57 h 680"/>
                <a:gd name="T30" fmla="*/ 907 w 1134"/>
                <a:gd name="T31" fmla="*/ 57 h 680"/>
                <a:gd name="T32" fmla="*/ 907 w 1134"/>
                <a:gd name="T33" fmla="*/ 170 h 680"/>
                <a:gd name="T34" fmla="*/ 850 w 1134"/>
                <a:gd name="T35" fmla="*/ 170 h 680"/>
                <a:gd name="T36" fmla="*/ 850 w 1134"/>
                <a:gd name="T37" fmla="*/ 283 h 680"/>
                <a:gd name="T38" fmla="*/ 1077 w 1134"/>
                <a:gd name="T39" fmla="*/ 283 h 680"/>
                <a:gd name="T40" fmla="*/ 1077 w 1134"/>
                <a:gd name="T41" fmla="*/ 340 h 680"/>
                <a:gd name="T42" fmla="*/ 1134 w 1134"/>
                <a:gd name="T43" fmla="*/ 340 h 680"/>
                <a:gd name="T44" fmla="*/ 1134 w 1134"/>
                <a:gd name="T45" fmla="*/ 510 h 680"/>
                <a:gd name="T46" fmla="*/ 1077 w 1134"/>
                <a:gd name="T47" fmla="*/ 510 h 680"/>
                <a:gd name="T48" fmla="*/ 1077 w 1134"/>
                <a:gd name="T49" fmla="*/ 624 h 680"/>
                <a:gd name="T50" fmla="*/ 850 w 1134"/>
                <a:gd name="T51" fmla="*/ 624 h 680"/>
                <a:gd name="T52" fmla="*/ 850 w 1134"/>
                <a:gd name="T53" fmla="*/ 510 h 680"/>
                <a:gd name="T54" fmla="*/ 794 w 1134"/>
                <a:gd name="T55" fmla="*/ 510 h 680"/>
                <a:gd name="T56" fmla="*/ 794 w 1134"/>
                <a:gd name="T57" fmla="*/ 454 h 680"/>
                <a:gd name="T58" fmla="*/ 680 w 1134"/>
                <a:gd name="T59" fmla="*/ 454 h 680"/>
                <a:gd name="T60" fmla="*/ 680 w 1134"/>
                <a:gd name="T61" fmla="*/ 510 h 680"/>
                <a:gd name="T62" fmla="*/ 623 w 1134"/>
                <a:gd name="T63" fmla="*/ 510 h 680"/>
                <a:gd name="T64" fmla="*/ 623 w 1134"/>
                <a:gd name="T65" fmla="*/ 454 h 680"/>
                <a:gd name="T66" fmla="*/ 567 w 1134"/>
                <a:gd name="T67" fmla="*/ 454 h 680"/>
                <a:gd name="T68" fmla="*/ 567 w 1134"/>
                <a:gd name="T69" fmla="*/ 510 h 680"/>
                <a:gd name="T70" fmla="*/ 510 w 1134"/>
                <a:gd name="T71" fmla="*/ 510 h 680"/>
                <a:gd name="T72" fmla="*/ 510 w 1134"/>
                <a:gd name="T73" fmla="*/ 567 h 680"/>
                <a:gd name="T74" fmla="*/ 397 w 1134"/>
                <a:gd name="T75" fmla="*/ 567 h 680"/>
                <a:gd name="T76" fmla="*/ 397 w 1134"/>
                <a:gd name="T77" fmla="*/ 624 h 680"/>
                <a:gd name="T78" fmla="*/ 283 w 1134"/>
                <a:gd name="T79" fmla="*/ 624 h 680"/>
                <a:gd name="T80" fmla="*/ 283 w 1134"/>
                <a:gd name="T81" fmla="*/ 680 h 680"/>
                <a:gd name="T82" fmla="*/ 227 w 1134"/>
                <a:gd name="T83" fmla="*/ 680 h 680"/>
                <a:gd name="T84" fmla="*/ 227 w 1134"/>
                <a:gd name="T85" fmla="*/ 624 h 680"/>
                <a:gd name="T86" fmla="*/ 170 w 1134"/>
                <a:gd name="T87" fmla="*/ 624 h 680"/>
                <a:gd name="T88" fmla="*/ 170 w 1134"/>
                <a:gd name="T89" fmla="*/ 567 h 680"/>
                <a:gd name="T90" fmla="*/ 113 w 1134"/>
                <a:gd name="T91" fmla="*/ 567 h 680"/>
                <a:gd name="T92" fmla="*/ 113 w 1134"/>
                <a:gd name="T93" fmla="*/ 227 h 680"/>
                <a:gd name="T94" fmla="*/ 56 w 1134"/>
                <a:gd name="T95" fmla="*/ 227 h 680"/>
                <a:gd name="T96" fmla="*/ 56 w 1134"/>
                <a:gd name="T97" fmla="*/ 170 h 680"/>
                <a:gd name="T98" fmla="*/ 0 w 1134"/>
                <a:gd name="T99" fmla="*/ 170 h 680"/>
                <a:gd name="T100" fmla="*/ 0 w 1134"/>
                <a:gd name="T101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4" h="680">
                  <a:moveTo>
                    <a:pt x="0" y="113"/>
                  </a:moveTo>
                  <a:lnTo>
                    <a:pt x="56" y="113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7"/>
                  </a:lnTo>
                  <a:lnTo>
                    <a:pt x="907" y="57"/>
                  </a:lnTo>
                  <a:lnTo>
                    <a:pt x="907" y="170"/>
                  </a:lnTo>
                  <a:lnTo>
                    <a:pt x="850" y="170"/>
                  </a:lnTo>
                  <a:lnTo>
                    <a:pt x="850" y="283"/>
                  </a:lnTo>
                  <a:lnTo>
                    <a:pt x="1077" y="283"/>
                  </a:lnTo>
                  <a:lnTo>
                    <a:pt x="1077" y="340"/>
                  </a:lnTo>
                  <a:lnTo>
                    <a:pt x="1134" y="340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624"/>
                  </a:lnTo>
                  <a:lnTo>
                    <a:pt x="850" y="62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510"/>
                  </a:lnTo>
                  <a:lnTo>
                    <a:pt x="623" y="510"/>
                  </a:lnTo>
                  <a:lnTo>
                    <a:pt x="623" y="454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263"/>
            <p:cNvSpPr>
              <a:spLocks/>
            </p:cNvSpPr>
            <p:nvPr/>
          </p:nvSpPr>
          <p:spPr bwMode="auto">
            <a:xfrm>
              <a:off x="2911" y="3352"/>
              <a:ext cx="1190" cy="1304"/>
            </a:xfrm>
            <a:custGeom>
              <a:avLst/>
              <a:gdLst>
                <a:gd name="T0" fmla="*/ 226 w 1190"/>
                <a:gd name="T1" fmla="*/ 1247 h 1304"/>
                <a:gd name="T2" fmla="*/ 226 w 1190"/>
                <a:gd name="T3" fmla="*/ 1134 h 1304"/>
                <a:gd name="T4" fmla="*/ 283 w 1190"/>
                <a:gd name="T5" fmla="*/ 1134 h 1304"/>
                <a:gd name="T6" fmla="*/ 283 w 1190"/>
                <a:gd name="T7" fmla="*/ 1020 h 1304"/>
                <a:gd name="T8" fmla="*/ 340 w 1190"/>
                <a:gd name="T9" fmla="*/ 1020 h 1304"/>
                <a:gd name="T10" fmla="*/ 340 w 1190"/>
                <a:gd name="T11" fmla="*/ 850 h 1304"/>
                <a:gd name="T12" fmla="*/ 283 w 1190"/>
                <a:gd name="T13" fmla="*/ 850 h 1304"/>
                <a:gd name="T14" fmla="*/ 283 w 1190"/>
                <a:gd name="T15" fmla="*/ 793 h 1304"/>
                <a:gd name="T16" fmla="*/ 56 w 1190"/>
                <a:gd name="T17" fmla="*/ 793 h 1304"/>
                <a:gd name="T18" fmla="*/ 56 w 1190"/>
                <a:gd name="T19" fmla="*/ 680 h 1304"/>
                <a:gd name="T20" fmla="*/ 113 w 1190"/>
                <a:gd name="T21" fmla="*/ 680 h 1304"/>
                <a:gd name="T22" fmla="*/ 113 w 1190"/>
                <a:gd name="T23" fmla="*/ 567 h 1304"/>
                <a:gd name="T24" fmla="*/ 56 w 1190"/>
                <a:gd name="T25" fmla="*/ 567 h 1304"/>
                <a:gd name="T26" fmla="*/ 56 w 1190"/>
                <a:gd name="T27" fmla="*/ 453 h 1304"/>
                <a:gd name="T28" fmla="*/ 0 w 1190"/>
                <a:gd name="T29" fmla="*/ 453 h 1304"/>
                <a:gd name="T30" fmla="*/ 0 w 1190"/>
                <a:gd name="T31" fmla="*/ 340 h 1304"/>
                <a:gd name="T32" fmla="*/ 113 w 1190"/>
                <a:gd name="T33" fmla="*/ 340 h 1304"/>
                <a:gd name="T34" fmla="*/ 113 w 1190"/>
                <a:gd name="T35" fmla="*/ 283 h 1304"/>
                <a:gd name="T36" fmla="*/ 170 w 1190"/>
                <a:gd name="T37" fmla="*/ 283 h 1304"/>
                <a:gd name="T38" fmla="*/ 170 w 1190"/>
                <a:gd name="T39" fmla="*/ 226 h 1304"/>
                <a:gd name="T40" fmla="*/ 283 w 1190"/>
                <a:gd name="T41" fmla="*/ 226 h 1304"/>
                <a:gd name="T42" fmla="*/ 283 w 1190"/>
                <a:gd name="T43" fmla="*/ 170 h 1304"/>
                <a:gd name="T44" fmla="*/ 453 w 1190"/>
                <a:gd name="T45" fmla="*/ 170 h 1304"/>
                <a:gd name="T46" fmla="*/ 453 w 1190"/>
                <a:gd name="T47" fmla="*/ 113 h 1304"/>
                <a:gd name="T48" fmla="*/ 567 w 1190"/>
                <a:gd name="T49" fmla="*/ 113 h 1304"/>
                <a:gd name="T50" fmla="*/ 567 w 1190"/>
                <a:gd name="T51" fmla="*/ 56 h 1304"/>
                <a:gd name="T52" fmla="*/ 964 w 1190"/>
                <a:gd name="T53" fmla="*/ 56 h 1304"/>
                <a:gd name="T54" fmla="*/ 964 w 1190"/>
                <a:gd name="T55" fmla="*/ 0 h 1304"/>
                <a:gd name="T56" fmla="*/ 1077 w 1190"/>
                <a:gd name="T57" fmla="*/ 0 h 1304"/>
                <a:gd name="T58" fmla="*/ 1077 w 1190"/>
                <a:gd name="T59" fmla="*/ 56 h 1304"/>
                <a:gd name="T60" fmla="*/ 1190 w 1190"/>
                <a:gd name="T61" fmla="*/ 56 h 1304"/>
                <a:gd name="T62" fmla="*/ 1190 w 1190"/>
                <a:gd name="T63" fmla="*/ 226 h 1304"/>
                <a:gd name="T64" fmla="*/ 1077 w 1190"/>
                <a:gd name="T65" fmla="*/ 226 h 1304"/>
                <a:gd name="T66" fmla="*/ 1077 w 1190"/>
                <a:gd name="T67" fmla="*/ 340 h 1304"/>
                <a:gd name="T68" fmla="*/ 1020 w 1190"/>
                <a:gd name="T69" fmla="*/ 340 h 1304"/>
                <a:gd name="T70" fmla="*/ 1020 w 1190"/>
                <a:gd name="T71" fmla="*/ 510 h 1304"/>
                <a:gd name="T72" fmla="*/ 850 w 1190"/>
                <a:gd name="T73" fmla="*/ 510 h 1304"/>
                <a:gd name="T74" fmla="*/ 850 w 1190"/>
                <a:gd name="T75" fmla="*/ 793 h 1304"/>
                <a:gd name="T76" fmla="*/ 793 w 1190"/>
                <a:gd name="T77" fmla="*/ 793 h 1304"/>
                <a:gd name="T78" fmla="*/ 793 w 1190"/>
                <a:gd name="T79" fmla="*/ 1020 h 1304"/>
                <a:gd name="T80" fmla="*/ 737 w 1190"/>
                <a:gd name="T81" fmla="*/ 1020 h 1304"/>
                <a:gd name="T82" fmla="*/ 737 w 1190"/>
                <a:gd name="T83" fmla="*/ 1077 h 1304"/>
                <a:gd name="T84" fmla="*/ 680 w 1190"/>
                <a:gd name="T85" fmla="*/ 1077 h 1304"/>
                <a:gd name="T86" fmla="*/ 680 w 1190"/>
                <a:gd name="T87" fmla="*/ 1247 h 1304"/>
                <a:gd name="T88" fmla="*/ 453 w 1190"/>
                <a:gd name="T89" fmla="*/ 1247 h 1304"/>
                <a:gd name="T90" fmla="*/ 453 w 1190"/>
                <a:gd name="T91" fmla="*/ 1304 h 1304"/>
                <a:gd name="T92" fmla="*/ 283 w 1190"/>
                <a:gd name="T93" fmla="*/ 1304 h 1304"/>
                <a:gd name="T94" fmla="*/ 283 w 1190"/>
                <a:gd name="T95" fmla="*/ 1247 h 1304"/>
                <a:gd name="T96" fmla="*/ 226 w 1190"/>
                <a:gd name="T97" fmla="*/ 1247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0" h="1304">
                  <a:moveTo>
                    <a:pt x="226" y="1247"/>
                  </a:moveTo>
                  <a:lnTo>
                    <a:pt x="226" y="1134"/>
                  </a:lnTo>
                  <a:lnTo>
                    <a:pt x="283" y="1134"/>
                  </a:lnTo>
                  <a:lnTo>
                    <a:pt x="283" y="1020"/>
                  </a:lnTo>
                  <a:lnTo>
                    <a:pt x="340" y="1020"/>
                  </a:lnTo>
                  <a:lnTo>
                    <a:pt x="340" y="850"/>
                  </a:lnTo>
                  <a:lnTo>
                    <a:pt x="283" y="850"/>
                  </a:lnTo>
                  <a:lnTo>
                    <a:pt x="283" y="793"/>
                  </a:lnTo>
                  <a:lnTo>
                    <a:pt x="56" y="79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3" y="226"/>
                  </a:lnTo>
                  <a:lnTo>
                    <a:pt x="283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964" y="56"/>
                  </a:lnTo>
                  <a:lnTo>
                    <a:pt x="964" y="0"/>
                  </a:lnTo>
                  <a:lnTo>
                    <a:pt x="1077" y="0"/>
                  </a:lnTo>
                  <a:lnTo>
                    <a:pt x="1077" y="56"/>
                  </a:lnTo>
                  <a:lnTo>
                    <a:pt x="1190" y="56"/>
                  </a:lnTo>
                  <a:lnTo>
                    <a:pt x="1190" y="226"/>
                  </a:lnTo>
                  <a:lnTo>
                    <a:pt x="1077" y="226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510"/>
                  </a:lnTo>
                  <a:lnTo>
                    <a:pt x="850" y="510"/>
                  </a:lnTo>
                  <a:lnTo>
                    <a:pt x="850" y="793"/>
                  </a:lnTo>
                  <a:lnTo>
                    <a:pt x="793" y="793"/>
                  </a:lnTo>
                  <a:lnTo>
                    <a:pt x="793" y="1020"/>
                  </a:lnTo>
                  <a:lnTo>
                    <a:pt x="737" y="1020"/>
                  </a:lnTo>
                  <a:lnTo>
                    <a:pt x="737" y="1077"/>
                  </a:lnTo>
                  <a:lnTo>
                    <a:pt x="680" y="1077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453" y="1304"/>
                  </a:lnTo>
                  <a:lnTo>
                    <a:pt x="283" y="1304"/>
                  </a:lnTo>
                  <a:lnTo>
                    <a:pt x="283" y="1247"/>
                  </a:lnTo>
                  <a:lnTo>
                    <a:pt x="226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264"/>
            <p:cNvSpPr>
              <a:spLocks/>
            </p:cNvSpPr>
            <p:nvPr/>
          </p:nvSpPr>
          <p:spPr bwMode="auto">
            <a:xfrm>
              <a:off x="2457" y="2331"/>
              <a:ext cx="794" cy="1361"/>
            </a:xfrm>
            <a:custGeom>
              <a:avLst/>
              <a:gdLst>
                <a:gd name="T0" fmla="*/ 0 w 794"/>
                <a:gd name="T1" fmla="*/ 850 h 1361"/>
                <a:gd name="T2" fmla="*/ 0 w 794"/>
                <a:gd name="T3" fmla="*/ 680 h 1361"/>
                <a:gd name="T4" fmla="*/ 57 w 794"/>
                <a:gd name="T5" fmla="*/ 680 h 1361"/>
                <a:gd name="T6" fmla="*/ 57 w 794"/>
                <a:gd name="T7" fmla="*/ 624 h 1361"/>
                <a:gd name="T8" fmla="*/ 0 w 794"/>
                <a:gd name="T9" fmla="*/ 624 h 1361"/>
                <a:gd name="T10" fmla="*/ 0 w 794"/>
                <a:gd name="T11" fmla="*/ 510 h 1361"/>
                <a:gd name="T12" fmla="*/ 57 w 794"/>
                <a:gd name="T13" fmla="*/ 510 h 1361"/>
                <a:gd name="T14" fmla="*/ 57 w 794"/>
                <a:gd name="T15" fmla="*/ 454 h 1361"/>
                <a:gd name="T16" fmla="*/ 170 w 794"/>
                <a:gd name="T17" fmla="*/ 454 h 1361"/>
                <a:gd name="T18" fmla="*/ 170 w 794"/>
                <a:gd name="T19" fmla="*/ 397 h 1361"/>
                <a:gd name="T20" fmla="*/ 227 w 794"/>
                <a:gd name="T21" fmla="*/ 397 h 1361"/>
                <a:gd name="T22" fmla="*/ 227 w 794"/>
                <a:gd name="T23" fmla="*/ 227 h 1361"/>
                <a:gd name="T24" fmla="*/ 283 w 794"/>
                <a:gd name="T25" fmla="*/ 227 h 1361"/>
                <a:gd name="T26" fmla="*/ 283 w 794"/>
                <a:gd name="T27" fmla="*/ 0 h 1361"/>
                <a:gd name="T28" fmla="*/ 454 w 794"/>
                <a:gd name="T29" fmla="*/ 0 h 1361"/>
                <a:gd name="T30" fmla="*/ 454 w 794"/>
                <a:gd name="T31" fmla="*/ 57 h 1361"/>
                <a:gd name="T32" fmla="*/ 680 w 794"/>
                <a:gd name="T33" fmla="*/ 57 h 1361"/>
                <a:gd name="T34" fmla="*/ 680 w 794"/>
                <a:gd name="T35" fmla="*/ 283 h 1361"/>
                <a:gd name="T36" fmla="*/ 737 w 794"/>
                <a:gd name="T37" fmla="*/ 283 h 1361"/>
                <a:gd name="T38" fmla="*/ 737 w 794"/>
                <a:gd name="T39" fmla="*/ 340 h 1361"/>
                <a:gd name="T40" fmla="*/ 794 w 794"/>
                <a:gd name="T41" fmla="*/ 340 h 1361"/>
                <a:gd name="T42" fmla="*/ 794 w 794"/>
                <a:gd name="T43" fmla="*/ 510 h 1361"/>
                <a:gd name="T44" fmla="*/ 737 w 794"/>
                <a:gd name="T45" fmla="*/ 510 h 1361"/>
                <a:gd name="T46" fmla="*/ 737 w 794"/>
                <a:gd name="T47" fmla="*/ 567 h 1361"/>
                <a:gd name="T48" fmla="*/ 624 w 794"/>
                <a:gd name="T49" fmla="*/ 567 h 1361"/>
                <a:gd name="T50" fmla="*/ 624 w 794"/>
                <a:gd name="T51" fmla="*/ 907 h 1361"/>
                <a:gd name="T52" fmla="*/ 454 w 794"/>
                <a:gd name="T53" fmla="*/ 907 h 1361"/>
                <a:gd name="T54" fmla="*/ 454 w 794"/>
                <a:gd name="T55" fmla="*/ 964 h 1361"/>
                <a:gd name="T56" fmla="*/ 510 w 794"/>
                <a:gd name="T57" fmla="*/ 964 h 1361"/>
                <a:gd name="T58" fmla="*/ 510 w 794"/>
                <a:gd name="T59" fmla="*/ 1077 h 1361"/>
                <a:gd name="T60" fmla="*/ 510 w 794"/>
                <a:gd name="T61" fmla="*/ 1134 h 1361"/>
                <a:gd name="T62" fmla="*/ 624 w 794"/>
                <a:gd name="T63" fmla="*/ 1134 h 1361"/>
                <a:gd name="T64" fmla="*/ 624 w 794"/>
                <a:gd name="T65" fmla="*/ 1304 h 1361"/>
                <a:gd name="T66" fmla="*/ 567 w 794"/>
                <a:gd name="T67" fmla="*/ 1304 h 1361"/>
                <a:gd name="T68" fmla="*/ 567 w 794"/>
                <a:gd name="T69" fmla="*/ 1361 h 1361"/>
                <a:gd name="T70" fmla="*/ 454 w 794"/>
                <a:gd name="T71" fmla="*/ 1361 h 1361"/>
                <a:gd name="T72" fmla="*/ 454 w 794"/>
                <a:gd name="T73" fmla="*/ 1191 h 1361"/>
                <a:gd name="T74" fmla="*/ 397 w 794"/>
                <a:gd name="T75" fmla="*/ 1191 h 1361"/>
                <a:gd name="T76" fmla="*/ 397 w 794"/>
                <a:gd name="T77" fmla="*/ 1077 h 1361"/>
                <a:gd name="T78" fmla="*/ 340 w 794"/>
                <a:gd name="T79" fmla="*/ 1077 h 1361"/>
                <a:gd name="T80" fmla="*/ 340 w 794"/>
                <a:gd name="T81" fmla="*/ 964 h 1361"/>
                <a:gd name="T82" fmla="*/ 283 w 794"/>
                <a:gd name="T83" fmla="*/ 964 h 1361"/>
                <a:gd name="T84" fmla="*/ 283 w 794"/>
                <a:gd name="T85" fmla="*/ 907 h 1361"/>
                <a:gd name="T86" fmla="*/ 113 w 794"/>
                <a:gd name="T87" fmla="*/ 907 h 1361"/>
                <a:gd name="T88" fmla="*/ 113 w 794"/>
                <a:gd name="T89" fmla="*/ 850 h 1361"/>
                <a:gd name="T90" fmla="*/ 0 w 794"/>
                <a:gd name="T91" fmla="*/ 85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361">
                  <a:moveTo>
                    <a:pt x="0" y="850"/>
                  </a:moveTo>
                  <a:lnTo>
                    <a:pt x="0" y="680"/>
                  </a:lnTo>
                  <a:lnTo>
                    <a:pt x="57" y="680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680" y="57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624" y="1134"/>
                  </a:lnTo>
                  <a:lnTo>
                    <a:pt x="624" y="1304"/>
                  </a:lnTo>
                  <a:lnTo>
                    <a:pt x="567" y="1304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0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266"/>
            <p:cNvSpPr>
              <a:spLocks/>
            </p:cNvSpPr>
            <p:nvPr/>
          </p:nvSpPr>
          <p:spPr bwMode="auto">
            <a:xfrm>
              <a:off x="2911" y="2785"/>
              <a:ext cx="680" cy="793"/>
            </a:xfrm>
            <a:custGeom>
              <a:avLst/>
              <a:gdLst>
                <a:gd name="T0" fmla="*/ 680 w 680"/>
                <a:gd name="T1" fmla="*/ 623 h 793"/>
                <a:gd name="T2" fmla="*/ 680 w 680"/>
                <a:gd name="T3" fmla="*/ 396 h 793"/>
                <a:gd name="T4" fmla="*/ 567 w 680"/>
                <a:gd name="T5" fmla="*/ 396 h 793"/>
                <a:gd name="T6" fmla="*/ 567 w 680"/>
                <a:gd name="T7" fmla="*/ 340 h 793"/>
                <a:gd name="T8" fmla="*/ 510 w 680"/>
                <a:gd name="T9" fmla="*/ 340 h 793"/>
                <a:gd name="T10" fmla="*/ 510 w 680"/>
                <a:gd name="T11" fmla="*/ 170 h 793"/>
                <a:gd name="T12" fmla="*/ 453 w 680"/>
                <a:gd name="T13" fmla="*/ 170 h 793"/>
                <a:gd name="T14" fmla="*/ 453 w 680"/>
                <a:gd name="T15" fmla="*/ 0 h 793"/>
                <a:gd name="T16" fmla="*/ 340 w 680"/>
                <a:gd name="T17" fmla="*/ 0 h 793"/>
                <a:gd name="T18" fmla="*/ 340 w 680"/>
                <a:gd name="T19" fmla="*/ 56 h 793"/>
                <a:gd name="T20" fmla="*/ 283 w 680"/>
                <a:gd name="T21" fmla="*/ 56 h 793"/>
                <a:gd name="T22" fmla="*/ 283 w 680"/>
                <a:gd name="T23" fmla="*/ 113 h 793"/>
                <a:gd name="T24" fmla="*/ 170 w 680"/>
                <a:gd name="T25" fmla="*/ 113 h 793"/>
                <a:gd name="T26" fmla="*/ 170 w 680"/>
                <a:gd name="T27" fmla="*/ 453 h 793"/>
                <a:gd name="T28" fmla="*/ 0 w 680"/>
                <a:gd name="T29" fmla="*/ 453 h 793"/>
                <a:gd name="T30" fmla="*/ 0 w 680"/>
                <a:gd name="T31" fmla="*/ 510 h 793"/>
                <a:gd name="T32" fmla="*/ 56 w 680"/>
                <a:gd name="T33" fmla="*/ 510 h 793"/>
                <a:gd name="T34" fmla="*/ 56 w 680"/>
                <a:gd name="T35" fmla="*/ 680 h 793"/>
                <a:gd name="T36" fmla="*/ 170 w 680"/>
                <a:gd name="T37" fmla="*/ 680 h 793"/>
                <a:gd name="T38" fmla="*/ 170 w 680"/>
                <a:gd name="T39" fmla="*/ 793 h 793"/>
                <a:gd name="T40" fmla="*/ 283 w 680"/>
                <a:gd name="T41" fmla="*/ 793 h 793"/>
                <a:gd name="T42" fmla="*/ 283 w 680"/>
                <a:gd name="T43" fmla="*/ 737 h 793"/>
                <a:gd name="T44" fmla="*/ 453 w 680"/>
                <a:gd name="T45" fmla="*/ 737 h 793"/>
                <a:gd name="T46" fmla="*/ 453 w 680"/>
                <a:gd name="T47" fmla="*/ 680 h 793"/>
                <a:gd name="T48" fmla="*/ 567 w 680"/>
                <a:gd name="T49" fmla="*/ 680 h 793"/>
                <a:gd name="T50" fmla="*/ 567 w 680"/>
                <a:gd name="T51" fmla="*/ 623 h 793"/>
                <a:gd name="T52" fmla="*/ 680 w 680"/>
                <a:gd name="T53" fmla="*/ 62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793">
                  <a:moveTo>
                    <a:pt x="680" y="623"/>
                  </a:moveTo>
                  <a:lnTo>
                    <a:pt x="68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113"/>
                  </a:lnTo>
                  <a:lnTo>
                    <a:pt x="170" y="113"/>
                  </a:lnTo>
                  <a:lnTo>
                    <a:pt x="170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80"/>
                  </a:lnTo>
                  <a:lnTo>
                    <a:pt x="170" y="680"/>
                  </a:lnTo>
                  <a:lnTo>
                    <a:pt x="170" y="793"/>
                  </a:lnTo>
                  <a:lnTo>
                    <a:pt x="283" y="793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680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267"/>
            <p:cNvSpPr>
              <a:spLocks/>
            </p:cNvSpPr>
            <p:nvPr/>
          </p:nvSpPr>
          <p:spPr bwMode="auto">
            <a:xfrm>
              <a:off x="2854" y="1821"/>
              <a:ext cx="907" cy="964"/>
            </a:xfrm>
            <a:custGeom>
              <a:avLst/>
              <a:gdLst>
                <a:gd name="T0" fmla="*/ 567 w 907"/>
                <a:gd name="T1" fmla="*/ 964 h 964"/>
                <a:gd name="T2" fmla="*/ 397 w 907"/>
                <a:gd name="T3" fmla="*/ 964 h 964"/>
                <a:gd name="T4" fmla="*/ 397 w 907"/>
                <a:gd name="T5" fmla="*/ 850 h 964"/>
                <a:gd name="T6" fmla="*/ 340 w 907"/>
                <a:gd name="T7" fmla="*/ 850 h 964"/>
                <a:gd name="T8" fmla="*/ 340 w 907"/>
                <a:gd name="T9" fmla="*/ 793 h 964"/>
                <a:gd name="T10" fmla="*/ 283 w 907"/>
                <a:gd name="T11" fmla="*/ 793 h 964"/>
                <a:gd name="T12" fmla="*/ 283 w 907"/>
                <a:gd name="T13" fmla="*/ 567 h 964"/>
                <a:gd name="T14" fmla="*/ 57 w 907"/>
                <a:gd name="T15" fmla="*/ 567 h 964"/>
                <a:gd name="T16" fmla="*/ 57 w 907"/>
                <a:gd name="T17" fmla="*/ 510 h 964"/>
                <a:gd name="T18" fmla="*/ 0 w 907"/>
                <a:gd name="T19" fmla="*/ 510 h 964"/>
                <a:gd name="T20" fmla="*/ 0 w 907"/>
                <a:gd name="T21" fmla="*/ 453 h 964"/>
                <a:gd name="T22" fmla="*/ 57 w 907"/>
                <a:gd name="T23" fmla="*/ 453 h 964"/>
                <a:gd name="T24" fmla="*/ 57 w 907"/>
                <a:gd name="T25" fmla="*/ 397 h 964"/>
                <a:gd name="T26" fmla="*/ 113 w 907"/>
                <a:gd name="T27" fmla="*/ 397 h 964"/>
                <a:gd name="T28" fmla="*/ 113 w 907"/>
                <a:gd name="T29" fmla="*/ 340 h 964"/>
                <a:gd name="T30" fmla="*/ 227 w 907"/>
                <a:gd name="T31" fmla="*/ 340 h 964"/>
                <a:gd name="T32" fmla="*/ 227 w 907"/>
                <a:gd name="T33" fmla="*/ 283 h 964"/>
                <a:gd name="T34" fmla="*/ 397 w 907"/>
                <a:gd name="T35" fmla="*/ 283 h 964"/>
                <a:gd name="T36" fmla="*/ 397 w 907"/>
                <a:gd name="T37" fmla="*/ 113 h 964"/>
                <a:gd name="T38" fmla="*/ 283 w 907"/>
                <a:gd name="T39" fmla="*/ 113 h 964"/>
                <a:gd name="T40" fmla="*/ 283 w 907"/>
                <a:gd name="T41" fmla="*/ 56 h 964"/>
                <a:gd name="T42" fmla="*/ 397 w 907"/>
                <a:gd name="T43" fmla="*/ 56 h 964"/>
                <a:gd name="T44" fmla="*/ 397 w 907"/>
                <a:gd name="T45" fmla="*/ 0 h 964"/>
                <a:gd name="T46" fmla="*/ 567 w 907"/>
                <a:gd name="T47" fmla="*/ 0 h 964"/>
                <a:gd name="T48" fmla="*/ 567 w 907"/>
                <a:gd name="T49" fmla="*/ 56 h 964"/>
                <a:gd name="T50" fmla="*/ 567 w 907"/>
                <a:gd name="T51" fmla="*/ 113 h 964"/>
                <a:gd name="T52" fmla="*/ 624 w 907"/>
                <a:gd name="T53" fmla="*/ 113 h 964"/>
                <a:gd name="T54" fmla="*/ 624 w 907"/>
                <a:gd name="T55" fmla="*/ 170 h 964"/>
                <a:gd name="T56" fmla="*/ 680 w 907"/>
                <a:gd name="T57" fmla="*/ 170 h 964"/>
                <a:gd name="T58" fmla="*/ 680 w 907"/>
                <a:gd name="T59" fmla="*/ 283 h 964"/>
                <a:gd name="T60" fmla="*/ 737 w 907"/>
                <a:gd name="T61" fmla="*/ 283 h 964"/>
                <a:gd name="T62" fmla="*/ 737 w 907"/>
                <a:gd name="T63" fmla="*/ 340 h 964"/>
                <a:gd name="T64" fmla="*/ 794 w 907"/>
                <a:gd name="T65" fmla="*/ 340 h 964"/>
                <a:gd name="T66" fmla="*/ 794 w 907"/>
                <a:gd name="T67" fmla="*/ 453 h 964"/>
                <a:gd name="T68" fmla="*/ 850 w 907"/>
                <a:gd name="T69" fmla="*/ 453 h 964"/>
                <a:gd name="T70" fmla="*/ 850 w 907"/>
                <a:gd name="T71" fmla="*/ 567 h 964"/>
                <a:gd name="T72" fmla="*/ 907 w 907"/>
                <a:gd name="T73" fmla="*/ 567 h 964"/>
                <a:gd name="T74" fmla="*/ 907 w 907"/>
                <a:gd name="T75" fmla="*/ 623 h 964"/>
                <a:gd name="T76" fmla="*/ 850 w 907"/>
                <a:gd name="T77" fmla="*/ 623 h 964"/>
                <a:gd name="T78" fmla="*/ 850 w 907"/>
                <a:gd name="T79" fmla="*/ 680 h 964"/>
                <a:gd name="T80" fmla="*/ 794 w 907"/>
                <a:gd name="T81" fmla="*/ 680 h 964"/>
                <a:gd name="T82" fmla="*/ 794 w 907"/>
                <a:gd name="T83" fmla="*/ 737 h 964"/>
                <a:gd name="T84" fmla="*/ 737 w 907"/>
                <a:gd name="T85" fmla="*/ 737 h 964"/>
                <a:gd name="T86" fmla="*/ 737 w 907"/>
                <a:gd name="T87" fmla="*/ 793 h 964"/>
                <a:gd name="T88" fmla="*/ 680 w 907"/>
                <a:gd name="T89" fmla="*/ 793 h 964"/>
                <a:gd name="T90" fmla="*/ 680 w 907"/>
                <a:gd name="T91" fmla="*/ 737 h 964"/>
                <a:gd name="T92" fmla="*/ 624 w 907"/>
                <a:gd name="T93" fmla="*/ 737 h 964"/>
                <a:gd name="T94" fmla="*/ 624 w 907"/>
                <a:gd name="T95" fmla="*/ 793 h 964"/>
                <a:gd name="T96" fmla="*/ 567 w 907"/>
                <a:gd name="T97" fmla="*/ 793 h 964"/>
                <a:gd name="T98" fmla="*/ 567 w 907"/>
                <a:gd name="T9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964">
                  <a:moveTo>
                    <a:pt x="567" y="964"/>
                  </a:moveTo>
                  <a:lnTo>
                    <a:pt x="397" y="964"/>
                  </a:lnTo>
                  <a:lnTo>
                    <a:pt x="397" y="850"/>
                  </a:lnTo>
                  <a:lnTo>
                    <a:pt x="340" y="850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567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850" y="453"/>
                  </a:lnTo>
                  <a:lnTo>
                    <a:pt x="850" y="567"/>
                  </a:lnTo>
                  <a:lnTo>
                    <a:pt x="907" y="567"/>
                  </a:lnTo>
                  <a:lnTo>
                    <a:pt x="907" y="623"/>
                  </a:lnTo>
                  <a:lnTo>
                    <a:pt x="850" y="623"/>
                  </a:lnTo>
                  <a:lnTo>
                    <a:pt x="850" y="680"/>
                  </a:lnTo>
                  <a:lnTo>
                    <a:pt x="794" y="680"/>
                  </a:lnTo>
                  <a:lnTo>
                    <a:pt x="794" y="737"/>
                  </a:lnTo>
                  <a:lnTo>
                    <a:pt x="737" y="737"/>
                  </a:lnTo>
                  <a:lnTo>
                    <a:pt x="737" y="793"/>
                  </a:lnTo>
                  <a:lnTo>
                    <a:pt x="680" y="793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268"/>
            <p:cNvSpPr>
              <a:spLocks/>
            </p:cNvSpPr>
            <p:nvPr/>
          </p:nvSpPr>
          <p:spPr bwMode="auto">
            <a:xfrm>
              <a:off x="3308" y="1140"/>
              <a:ext cx="396" cy="454"/>
            </a:xfrm>
            <a:custGeom>
              <a:avLst/>
              <a:gdLst>
                <a:gd name="T0" fmla="*/ 340 w 396"/>
                <a:gd name="T1" fmla="*/ 0 h 454"/>
                <a:gd name="T2" fmla="*/ 170 w 396"/>
                <a:gd name="T3" fmla="*/ 0 h 454"/>
                <a:gd name="T4" fmla="*/ 170 w 396"/>
                <a:gd name="T5" fmla="*/ 114 h 454"/>
                <a:gd name="T6" fmla="*/ 113 w 396"/>
                <a:gd name="T7" fmla="*/ 114 h 454"/>
                <a:gd name="T8" fmla="*/ 113 w 396"/>
                <a:gd name="T9" fmla="*/ 170 h 454"/>
                <a:gd name="T10" fmla="*/ 170 w 396"/>
                <a:gd name="T11" fmla="*/ 170 h 454"/>
                <a:gd name="T12" fmla="*/ 170 w 396"/>
                <a:gd name="T13" fmla="*/ 284 h 454"/>
                <a:gd name="T14" fmla="*/ 56 w 396"/>
                <a:gd name="T15" fmla="*/ 284 h 454"/>
                <a:gd name="T16" fmla="*/ 56 w 396"/>
                <a:gd name="T17" fmla="*/ 340 h 454"/>
                <a:gd name="T18" fmla="*/ 0 w 396"/>
                <a:gd name="T19" fmla="*/ 340 h 454"/>
                <a:gd name="T20" fmla="*/ 0 w 396"/>
                <a:gd name="T21" fmla="*/ 397 h 454"/>
                <a:gd name="T22" fmla="*/ 56 w 396"/>
                <a:gd name="T23" fmla="*/ 397 h 454"/>
                <a:gd name="T24" fmla="*/ 56 w 396"/>
                <a:gd name="T25" fmla="*/ 454 h 454"/>
                <a:gd name="T26" fmla="*/ 170 w 396"/>
                <a:gd name="T27" fmla="*/ 454 h 454"/>
                <a:gd name="T28" fmla="*/ 170 w 396"/>
                <a:gd name="T29" fmla="*/ 397 h 454"/>
                <a:gd name="T30" fmla="*/ 340 w 396"/>
                <a:gd name="T31" fmla="*/ 397 h 454"/>
                <a:gd name="T32" fmla="*/ 340 w 396"/>
                <a:gd name="T33" fmla="*/ 340 h 454"/>
                <a:gd name="T34" fmla="*/ 396 w 396"/>
                <a:gd name="T35" fmla="*/ 340 h 454"/>
                <a:gd name="T36" fmla="*/ 396 w 396"/>
                <a:gd name="T37" fmla="*/ 114 h 454"/>
                <a:gd name="T38" fmla="*/ 340 w 396"/>
                <a:gd name="T39" fmla="*/ 114 h 454"/>
                <a:gd name="T40" fmla="*/ 340 w 396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454">
                  <a:moveTo>
                    <a:pt x="340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114"/>
                  </a:lnTo>
                  <a:lnTo>
                    <a:pt x="340" y="11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Rectangle 269"/>
            <p:cNvSpPr>
              <a:spLocks noChangeArrowheads="1"/>
            </p:cNvSpPr>
            <p:nvPr/>
          </p:nvSpPr>
          <p:spPr bwMode="auto">
            <a:xfrm>
              <a:off x="3024" y="1594"/>
              <a:ext cx="113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Rectangle 270"/>
            <p:cNvSpPr>
              <a:spLocks noChangeArrowheads="1"/>
            </p:cNvSpPr>
            <p:nvPr/>
          </p:nvSpPr>
          <p:spPr bwMode="auto">
            <a:xfrm>
              <a:off x="3251" y="1537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271"/>
            <p:cNvSpPr>
              <a:spLocks/>
            </p:cNvSpPr>
            <p:nvPr/>
          </p:nvSpPr>
          <p:spPr bwMode="auto">
            <a:xfrm>
              <a:off x="4215" y="119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0 h 170"/>
                <a:gd name="T4" fmla="*/ 170 w 170"/>
                <a:gd name="T5" fmla="*/ 0 h 170"/>
                <a:gd name="T6" fmla="*/ 170 w 170"/>
                <a:gd name="T7" fmla="*/ 57 h 170"/>
                <a:gd name="T8" fmla="*/ 56 w 170"/>
                <a:gd name="T9" fmla="*/ 57 h 170"/>
                <a:gd name="T10" fmla="*/ 56 w 170"/>
                <a:gd name="T11" fmla="*/ 170 h 170"/>
                <a:gd name="T12" fmla="*/ 0 w 170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272"/>
            <p:cNvSpPr>
              <a:spLocks/>
            </p:cNvSpPr>
            <p:nvPr/>
          </p:nvSpPr>
          <p:spPr bwMode="auto">
            <a:xfrm>
              <a:off x="3988" y="1197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70 h 170"/>
                <a:gd name="T4" fmla="*/ 57 w 113"/>
                <a:gd name="T5" fmla="*/ 170 h 170"/>
                <a:gd name="T6" fmla="*/ 57 w 113"/>
                <a:gd name="T7" fmla="*/ 113 h 170"/>
                <a:gd name="T8" fmla="*/ 113 w 113"/>
                <a:gd name="T9" fmla="*/ 113 h 170"/>
                <a:gd name="T10" fmla="*/ 113 w 113"/>
                <a:gd name="T11" fmla="*/ 57 h 170"/>
                <a:gd name="T12" fmla="*/ 57 w 113"/>
                <a:gd name="T13" fmla="*/ 57 h 170"/>
                <a:gd name="T14" fmla="*/ 57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Rectangle 273"/>
            <p:cNvSpPr>
              <a:spLocks noChangeArrowheads="1"/>
            </p:cNvSpPr>
            <p:nvPr/>
          </p:nvSpPr>
          <p:spPr bwMode="auto">
            <a:xfrm>
              <a:off x="4045" y="1367"/>
              <a:ext cx="5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Rectangle 274"/>
            <p:cNvSpPr>
              <a:spLocks noChangeArrowheads="1"/>
            </p:cNvSpPr>
            <p:nvPr/>
          </p:nvSpPr>
          <p:spPr bwMode="auto">
            <a:xfrm>
              <a:off x="4158" y="1367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275"/>
            <p:cNvSpPr>
              <a:spLocks/>
            </p:cNvSpPr>
            <p:nvPr/>
          </p:nvSpPr>
          <p:spPr bwMode="auto">
            <a:xfrm>
              <a:off x="3704" y="1367"/>
              <a:ext cx="284" cy="227"/>
            </a:xfrm>
            <a:custGeom>
              <a:avLst/>
              <a:gdLst>
                <a:gd name="T0" fmla="*/ 57 w 284"/>
                <a:gd name="T1" fmla="*/ 57 h 227"/>
                <a:gd name="T2" fmla="*/ 57 w 284"/>
                <a:gd name="T3" fmla="*/ 113 h 227"/>
                <a:gd name="T4" fmla="*/ 0 w 284"/>
                <a:gd name="T5" fmla="*/ 113 h 227"/>
                <a:gd name="T6" fmla="*/ 0 w 284"/>
                <a:gd name="T7" fmla="*/ 170 h 227"/>
                <a:gd name="T8" fmla="*/ 171 w 284"/>
                <a:gd name="T9" fmla="*/ 170 h 227"/>
                <a:gd name="T10" fmla="*/ 171 w 284"/>
                <a:gd name="T11" fmla="*/ 227 h 227"/>
                <a:gd name="T12" fmla="*/ 284 w 284"/>
                <a:gd name="T13" fmla="*/ 227 h 227"/>
                <a:gd name="T14" fmla="*/ 284 w 284"/>
                <a:gd name="T15" fmla="*/ 113 h 227"/>
                <a:gd name="T16" fmla="*/ 227 w 284"/>
                <a:gd name="T17" fmla="*/ 113 h 227"/>
                <a:gd name="T18" fmla="*/ 227 w 284"/>
                <a:gd name="T19" fmla="*/ 57 h 227"/>
                <a:gd name="T20" fmla="*/ 171 w 284"/>
                <a:gd name="T21" fmla="*/ 57 h 227"/>
                <a:gd name="T22" fmla="*/ 171 w 284"/>
                <a:gd name="T23" fmla="*/ 0 h 227"/>
                <a:gd name="T24" fmla="*/ 57 w 284"/>
                <a:gd name="T25" fmla="*/ 0 h 227"/>
                <a:gd name="T26" fmla="*/ 57 w 284"/>
                <a:gd name="T2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227">
                  <a:moveTo>
                    <a:pt x="57" y="57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71" y="170"/>
                  </a:lnTo>
                  <a:lnTo>
                    <a:pt x="171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57" y="0"/>
                  </a:lnTo>
                  <a:lnTo>
                    <a:pt x="5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276"/>
            <p:cNvSpPr>
              <a:spLocks/>
            </p:cNvSpPr>
            <p:nvPr/>
          </p:nvSpPr>
          <p:spPr bwMode="auto">
            <a:xfrm>
              <a:off x="3591" y="1594"/>
              <a:ext cx="340" cy="340"/>
            </a:xfrm>
            <a:custGeom>
              <a:avLst/>
              <a:gdLst>
                <a:gd name="T0" fmla="*/ 340 w 340"/>
                <a:gd name="T1" fmla="*/ 57 h 340"/>
                <a:gd name="T2" fmla="*/ 170 w 340"/>
                <a:gd name="T3" fmla="*/ 57 h 340"/>
                <a:gd name="T4" fmla="*/ 170 w 340"/>
                <a:gd name="T5" fmla="*/ 0 h 340"/>
                <a:gd name="T6" fmla="*/ 0 w 340"/>
                <a:gd name="T7" fmla="*/ 0 h 340"/>
                <a:gd name="T8" fmla="*/ 0 w 340"/>
                <a:gd name="T9" fmla="*/ 57 h 340"/>
                <a:gd name="T10" fmla="*/ 57 w 340"/>
                <a:gd name="T11" fmla="*/ 57 h 340"/>
                <a:gd name="T12" fmla="*/ 57 w 340"/>
                <a:gd name="T13" fmla="*/ 113 h 340"/>
                <a:gd name="T14" fmla="*/ 0 w 340"/>
                <a:gd name="T15" fmla="*/ 113 h 340"/>
                <a:gd name="T16" fmla="*/ 0 w 340"/>
                <a:gd name="T17" fmla="*/ 340 h 340"/>
                <a:gd name="T18" fmla="*/ 113 w 340"/>
                <a:gd name="T19" fmla="*/ 340 h 340"/>
                <a:gd name="T20" fmla="*/ 113 w 340"/>
                <a:gd name="T21" fmla="*/ 283 h 340"/>
                <a:gd name="T22" fmla="*/ 170 w 340"/>
                <a:gd name="T23" fmla="*/ 283 h 340"/>
                <a:gd name="T24" fmla="*/ 170 w 340"/>
                <a:gd name="T25" fmla="*/ 227 h 340"/>
                <a:gd name="T26" fmla="*/ 227 w 340"/>
                <a:gd name="T27" fmla="*/ 227 h 340"/>
                <a:gd name="T28" fmla="*/ 227 w 340"/>
                <a:gd name="T29" fmla="*/ 170 h 340"/>
                <a:gd name="T30" fmla="*/ 284 w 340"/>
                <a:gd name="T31" fmla="*/ 170 h 340"/>
                <a:gd name="T32" fmla="*/ 284 w 340"/>
                <a:gd name="T33" fmla="*/ 113 h 340"/>
                <a:gd name="T34" fmla="*/ 340 w 340"/>
                <a:gd name="T35" fmla="*/ 113 h 340"/>
                <a:gd name="T36" fmla="*/ 340 w 340"/>
                <a:gd name="T37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40">
                  <a:moveTo>
                    <a:pt x="340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277"/>
            <p:cNvSpPr>
              <a:spLocks/>
            </p:cNvSpPr>
            <p:nvPr/>
          </p:nvSpPr>
          <p:spPr bwMode="auto">
            <a:xfrm>
              <a:off x="2060" y="2331"/>
              <a:ext cx="227" cy="283"/>
            </a:xfrm>
            <a:custGeom>
              <a:avLst/>
              <a:gdLst>
                <a:gd name="T0" fmla="*/ 57 w 227"/>
                <a:gd name="T1" fmla="*/ 283 h 283"/>
                <a:gd name="T2" fmla="*/ 0 w 227"/>
                <a:gd name="T3" fmla="*/ 283 h 283"/>
                <a:gd name="T4" fmla="*/ 0 w 227"/>
                <a:gd name="T5" fmla="*/ 170 h 283"/>
                <a:gd name="T6" fmla="*/ 57 w 227"/>
                <a:gd name="T7" fmla="*/ 170 h 283"/>
                <a:gd name="T8" fmla="*/ 57 w 227"/>
                <a:gd name="T9" fmla="*/ 113 h 283"/>
                <a:gd name="T10" fmla="*/ 113 w 227"/>
                <a:gd name="T11" fmla="*/ 113 h 283"/>
                <a:gd name="T12" fmla="*/ 113 w 227"/>
                <a:gd name="T13" fmla="*/ 57 h 283"/>
                <a:gd name="T14" fmla="*/ 170 w 227"/>
                <a:gd name="T15" fmla="*/ 57 h 283"/>
                <a:gd name="T16" fmla="*/ 170 w 227"/>
                <a:gd name="T17" fmla="*/ 0 h 283"/>
                <a:gd name="T18" fmla="*/ 227 w 227"/>
                <a:gd name="T19" fmla="*/ 0 h 283"/>
                <a:gd name="T20" fmla="*/ 227 w 227"/>
                <a:gd name="T21" fmla="*/ 170 h 283"/>
                <a:gd name="T22" fmla="*/ 170 w 227"/>
                <a:gd name="T23" fmla="*/ 170 h 283"/>
                <a:gd name="T24" fmla="*/ 170 w 227"/>
                <a:gd name="T25" fmla="*/ 283 h 283"/>
                <a:gd name="T26" fmla="*/ 57 w 227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83">
                  <a:moveTo>
                    <a:pt x="57" y="283"/>
                  </a:move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283"/>
                  </a:lnTo>
                  <a:lnTo>
                    <a:pt x="5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Rectangle 278"/>
            <p:cNvSpPr>
              <a:spLocks noChangeArrowheads="1"/>
            </p:cNvSpPr>
            <p:nvPr/>
          </p:nvSpPr>
          <p:spPr bwMode="auto">
            <a:xfrm>
              <a:off x="2287" y="2501"/>
              <a:ext cx="5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Rectangle 279"/>
            <p:cNvSpPr>
              <a:spLocks noChangeArrowheads="1"/>
            </p:cNvSpPr>
            <p:nvPr/>
          </p:nvSpPr>
          <p:spPr bwMode="auto">
            <a:xfrm>
              <a:off x="2400" y="2501"/>
              <a:ext cx="57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Rectangle 280"/>
            <p:cNvSpPr>
              <a:spLocks noChangeArrowheads="1"/>
            </p:cNvSpPr>
            <p:nvPr/>
          </p:nvSpPr>
          <p:spPr bwMode="auto">
            <a:xfrm>
              <a:off x="1890" y="2444"/>
              <a:ext cx="5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Rectangle 281"/>
            <p:cNvSpPr>
              <a:spLocks noChangeArrowheads="1"/>
            </p:cNvSpPr>
            <p:nvPr/>
          </p:nvSpPr>
          <p:spPr bwMode="auto">
            <a:xfrm>
              <a:off x="1720" y="2444"/>
              <a:ext cx="56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Rectangle 282"/>
            <p:cNvSpPr>
              <a:spLocks noChangeArrowheads="1"/>
            </p:cNvSpPr>
            <p:nvPr/>
          </p:nvSpPr>
          <p:spPr bwMode="auto">
            <a:xfrm>
              <a:off x="1833" y="2671"/>
              <a:ext cx="114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83"/>
            <p:cNvSpPr>
              <a:spLocks/>
            </p:cNvSpPr>
            <p:nvPr/>
          </p:nvSpPr>
          <p:spPr bwMode="auto">
            <a:xfrm>
              <a:off x="2287" y="2671"/>
              <a:ext cx="170" cy="284"/>
            </a:xfrm>
            <a:custGeom>
              <a:avLst/>
              <a:gdLst>
                <a:gd name="T0" fmla="*/ 170 w 170"/>
                <a:gd name="T1" fmla="*/ 0 h 284"/>
                <a:gd name="T2" fmla="*/ 170 w 170"/>
                <a:gd name="T3" fmla="*/ 114 h 284"/>
                <a:gd name="T4" fmla="*/ 113 w 170"/>
                <a:gd name="T5" fmla="*/ 114 h 284"/>
                <a:gd name="T6" fmla="*/ 113 w 170"/>
                <a:gd name="T7" fmla="*/ 284 h 284"/>
                <a:gd name="T8" fmla="*/ 57 w 170"/>
                <a:gd name="T9" fmla="*/ 284 h 284"/>
                <a:gd name="T10" fmla="*/ 57 w 170"/>
                <a:gd name="T11" fmla="*/ 170 h 284"/>
                <a:gd name="T12" fmla="*/ 0 w 170"/>
                <a:gd name="T13" fmla="*/ 170 h 284"/>
                <a:gd name="T14" fmla="*/ 0 w 170"/>
                <a:gd name="T15" fmla="*/ 114 h 284"/>
                <a:gd name="T16" fmla="*/ 57 w 170"/>
                <a:gd name="T17" fmla="*/ 114 h 284"/>
                <a:gd name="T18" fmla="*/ 57 w 170"/>
                <a:gd name="T19" fmla="*/ 57 h 284"/>
                <a:gd name="T20" fmla="*/ 113 w 170"/>
                <a:gd name="T21" fmla="*/ 57 h 284"/>
                <a:gd name="T22" fmla="*/ 113 w 170"/>
                <a:gd name="T23" fmla="*/ 0 h 284"/>
                <a:gd name="T24" fmla="*/ 170 w 170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284">
                  <a:moveTo>
                    <a:pt x="170" y="0"/>
                  </a:moveTo>
                  <a:lnTo>
                    <a:pt x="170" y="114"/>
                  </a:lnTo>
                  <a:lnTo>
                    <a:pt x="113" y="114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84"/>
            <p:cNvSpPr>
              <a:spLocks/>
            </p:cNvSpPr>
            <p:nvPr/>
          </p:nvSpPr>
          <p:spPr bwMode="auto">
            <a:xfrm>
              <a:off x="76" y="4486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7 w 1134"/>
                <a:gd name="T5" fmla="*/ 170 h 680"/>
                <a:gd name="T6" fmla="*/ 1077 w 1134"/>
                <a:gd name="T7" fmla="*/ 226 h 680"/>
                <a:gd name="T8" fmla="*/ 1020 w 1134"/>
                <a:gd name="T9" fmla="*/ 226 h 680"/>
                <a:gd name="T10" fmla="*/ 1020 w 1134"/>
                <a:gd name="T11" fmla="*/ 170 h 680"/>
                <a:gd name="T12" fmla="*/ 963 w 1134"/>
                <a:gd name="T13" fmla="*/ 170 h 680"/>
                <a:gd name="T14" fmla="*/ 963 w 1134"/>
                <a:gd name="T15" fmla="*/ 226 h 680"/>
                <a:gd name="T16" fmla="*/ 907 w 1134"/>
                <a:gd name="T17" fmla="*/ 226 h 680"/>
                <a:gd name="T18" fmla="*/ 907 w 1134"/>
                <a:gd name="T19" fmla="*/ 283 h 680"/>
                <a:gd name="T20" fmla="*/ 850 w 1134"/>
                <a:gd name="T21" fmla="*/ 283 h 680"/>
                <a:gd name="T22" fmla="*/ 850 w 1134"/>
                <a:gd name="T23" fmla="*/ 340 h 680"/>
                <a:gd name="T24" fmla="*/ 680 w 1134"/>
                <a:gd name="T25" fmla="*/ 340 h 680"/>
                <a:gd name="T26" fmla="*/ 680 w 1134"/>
                <a:gd name="T27" fmla="*/ 397 h 680"/>
                <a:gd name="T28" fmla="*/ 567 w 1134"/>
                <a:gd name="T29" fmla="*/ 397 h 680"/>
                <a:gd name="T30" fmla="*/ 567 w 1134"/>
                <a:gd name="T31" fmla="*/ 453 h 680"/>
                <a:gd name="T32" fmla="*/ 510 w 1134"/>
                <a:gd name="T33" fmla="*/ 453 h 680"/>
                <a:gd name="T34" fmla="*/ 510 w 1134"/>
                <a:gd name="T35" fmla="*/ 567 h 680"/>
                <a:gd name="T36" fmla="*/ 396 w 1134"/>
                <a:gd name="T37" fmla="*/ 567 h 680"/>
                <a:gd name="T38" fmla="*/ 396 w 1134"/>
                <a:gd name="T39" fmla="*/ 623 h 680"/>
                <a:gd name="T40" fmla="*/ 283 w 1134"/>
                <a:gd name="T41" fmla="*/ 623 h 680"/>
                <a:gd name="T42" fmla="*/ 283 w 1134"/>
                <a:gd name="T43" fmla="*/ 510 h 680"/>
                <a:gd name="T44" fmla="*/ 226 w 1134"/>
                <a:gd name="T45" fmla="*/ 510 h 680"/>
                <a:gd name="T46" fmla="*/ 226 w 1134"/>
                <a:gd name="T47" fmla="*/ 567 h 680"/>
                <a:gd name="T48" fmla="*/ 170 w 1134"/>
                <a:gd name="T49" fmla="*/ 567 h 680"/>
                <a:gd name="T50" fmla="*/ 170 w 1134"/>
                <a:gd name="T51" fmla="*/ 623 h 680"/>
                <a:gd name="T52" fmla="*/ 113 w 1134"/>
                <a:gd name="T53" fmla="*/ 623 h 680"/>
                <a:gd name="T54" fmla="*/ 113 w 1134"/>
                <a:gd name="T55" fmla="*/ 680 h 680"/>
                <a:gd name="T56" fmla="*/ 0 w 1134"/>
                <a:gd name="T57" fmla="*/ 680 h 680"/>
                <a:gd name="T58" fmla="*/ 0 w 1134"/>
                <a:gd name="T59" fmla="*/ 623 h 680"/>
                <a:gd name="T60" fmla="*/ 56 w 1134"/>
                <a:gd name="T61" fmla="*/ 623 h 680"/>
                <a:gd name="T62" fmla="*/ 56 w 1134"/>
                <a:gd name="T63" fmla="*/ 567 h 680"/>
                <a:gd name="T64" fmla="*/ 113 w 1134"/>
                <a:gd name="T65" fmla="*/ 567 h 680"/>
                <a:gd name="T66" fmla="*/ 113 w 1134"/>
                <a:gd name="T67" fmla="*/ 510 h 680"/>
                <a:gd name="T68" fmla="*/ 170 w 1134"/>
                <a:gd name="T69" fmla="*/ 510 h 680"/>
                <a:gd name="T70" fmla="*/ 170 w 1134"/>
                <a:gd name="T71" fmla="*/ 453 h 680"/>
                <a:gd name="T72" fmla="*/ 226 w 1134"/>
                <a:gd name="T73" fmla="*/ 453 h 680"/>
                <a:gd name="T74" fmla="*/ 226 w 1134"/>
                <a:gd name="T75" fmla="*/ 397 h 680"/>
                <a:gd name="T76" fmla="*/ 283 w 1134"/>
                <a:gd name="T77" fmla="*/ 397 h 680"/>
                <a:gd name="T78" fmla="*/ 283 w 1134"/>
                <a:gd name="T79" fmla="*/ 340 h 680"/>
                <a:gd name="T80" fmla="*/ 453 w 1134"/>
                <a:gd name="T81" fmla="*/ 340 h 680"/>
                <a:gd name="T82" fmla="*/ 453 w 1134"/>
                <a:gd name="T83" fmla="*/ 397 h 680"/>
                <a:gd name="T84" fmla="*/ 510 w 1134"/>
                <a:gd name="T85" fmla="*/ 397 h 680"/>
                <a:gd name="T86" fmla="*/ 510 w 1134"/>
                <a:gd name="T87" fmla="*/ 340 h 680"/>
                <a:gd name="T88" fmla="*/ 453 w 1134"/>
                <a:gd name="T89" fmla="*/ 340 h 680"/>
                <a:gd name="T90" fmla="*/ 453 w 1134"/>
                <a:gd name="T91" fmla="*/ 283 h 680"/>
                <a:gd name="T92" fmla="*/ 510 w 1134"/>
                <a:gd name="T93" fmla="*/ 283 h 680"/>
                <a:gd name="T94" fmla="*/ 510 w 1134"/>
                <a:gd name="T95" fmla="*/ 226 h 680"/>
                <a:gd name="T96" fmla="*/ 737 w 1134"/>
                <a:gd name="T97" fmla="*/ 226 h 680"/>
                <a:gd name="T98" fmla="*/ 737 w 1134"/>
                <a:gd name="T99" fmla="*/ 170 h 680"/>
                <a:gd name="T100" fmla="*/ 793 w 1134"/>
                <a:gd name="T101" fmla="*/ 170 h 680"/>
                <a:gd name="T102" fmla="*/ 793 w 1134"/>
                <a:gd name="T103" fmla="*/ 226 h 680"/>
                <a:gd name="T104" fmla="*/ 850 w 1134"/>
                <a:gd name="T105" fmla="*/ 226 h 680"/>
                <a:gd name="T106" fmla="*/ 850 w 1134"/>
                <a:gd name="T107" fmla="*/ 113 h 680"/>
                <a:gd name="T108" fmla="*/ 907 w 1134"/>
                <a:gd name="T109" fmla="*/ 113 h 680"/>
                <a:gd name="T110" fmla="*/ 907 w 1134"/>
                <a:gd name="T111" fmla="*/ 56 h 680"/>
                <a:gd name="T112" fmla="*/ 1020 w 1134"/>
                <a:gd name="T113" fmla="*/ 56 h 680"/>
                <a:gd name="T114" fmla="*/ 1020 w 1134"/>
                <a:gd name="T115" fmla="*/ 0 h 680"/>
                <a:gd name="T116" fmla="*/ 1134 w 1134"/>
                <a:gd name="T11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7" y="170"/>
                  </a:lnTo>
                  <a:lnTo>
                    <a:pt x="1077" y="226"/>
                  </a:lnTo>
                  <a:lnTo>
                    <a:pt x="1020" y="226"/>
                  </a:lnTo>
                  <a:lnTo>
                    <a:pt x="1020" y="170"/>
                  </a:lnTo>
                  <a:lnTo>
                    <a:pt x="963" y="170"/>
                  </a:lnTo>
                  <a:lnTo>
                    <a:pt x="963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396" y="567"/>
                  </a:lnTo>
                  <a:lnTo>
                    <a:pt x="396" y="623"/>
                  </a:lnTo>
                  <a:lnTo>
                    <a:pt x="283" y="623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6" y="623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26" y="453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226"/>
                  </a:lnTo>
                  <a:lnTo>
                    <a:pt x="850" y="226"/>
                  </a:lnTo>
                  <a:lnTo>
                    <a:pt x="850" y="113"/>
                  </a:lnTo>
                  <a:lnTo>
                    <a:pt x="907" y="113"/>
                  </a:lnTo>
                  <a:lnTo>
                    <a:pt x="907" y="56"/>
                  </a:lnTo>
                  <a:lnTo>
                    <a:pt x="1020" y="56"/>
                  </a:lnTo>
                  <a:lnTo>
                    <a:pt x="1020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85"/>
            <p:cNvSpPr>
              <a:spLocks/>
            </p:cNvSpPr>
            <p:nvPr/>
          </p:nvSpPr>
          <p:spPr bwMode="auto">
            <a:xfrm>
              <a:off x="1210" y="4259"/>
              <a:ext cx="567" cy="737"/>
            </a:xfrm>
            <a:custGeom>
              <a:avLst/>
              <a:gdLst>
                <a:gd name="T0" fmla="*/ 283 w 567"/>
                <a:gd name="T1" fmla="*/ 0 h 737"/>
                <a:gd name="T2" fmla="*/ 283 w 567"/>
                <a:gd name="T3" fmla="*/ 57 h 737"/>
                <a:gd name="T4" fmla="*/ 340 w 567"/>
                <a:gd name="T5" fmla="*/ 57 h 737"/>
                <a:gd name="T6" fmla="*/ 340 w 567"/>
                <a:gd name="T7" fmla="*/ 113 h 737"/>
                <a:gd name="T8" fmla="*/ 510 w 567"/>
                <a:gd name="T9" fmla="*/ 113 h 737"/>
                <a:gd name="T10" fmla="*/ 510 w 567"/>
                <a:gd name="T11" fmla="*/ 227 h 737"/>
                <a:gd name="T12" fmla="*/ 453 w 567"/>
                <a:gd name="T13" fmla="*/ 227 h 737"/>
                <a:gd name="T14" fmla="*/ 453 w 567"/>
                <a:gd name="T15" fmla="*/ 340 h 737"/>
                <a:gd name="T16" fmla="*/ 567 w 567"/>
                <a:gd name="T17" fmla="*/ 340 h 737"/>
                <a:gd name="T18" fmla="*/ 567 w 567"/>
                <a:gd name="T19" fmla="*/ 453 h 737"/>
                <a:gd name="T20" fmla="*/ 510 w 567"/>
                <a:gd name="T21" fmla="*/ 453 h 737"/>
                <a:gd name="T22" fmla="*/ 510 w 567"/>
                <a:gd name="T23" fmla="*/ 624 h 737"/>
                <a:gd name="T24" fmla="*/ 453 w 567"/>
                <a:gd name="T25" fmla="*/ 624 h 737"/>
                <a:gd name="T26" fmla="*/ 453 w 567"/>
                <a:gd name="T27" fmla="*/ 680 h 737"/>
                <a:gd name="T28" fmla="*/ 396 w 567"/>
                <a:gd name="T29" fmla="*/ 680 h 737"/>
                <a:gd name="T30" fmla="*/ 396 w 567"/>
                <a:gd name="T31" fmla="*/ 624 h 737"/>
                <a:gd name="T32" fmla="*/ 226 w 567"/>
                <a:gd name="T33" fmla="*/ 624 h 737"/>
                <a:gd name="T34" fmla="*/ 226 w 567"/>
                <a:gd name="T35" fmla="*/ 737 h 737"/>
                <a:gd name="T36" fmla="*/ 170 w 567"/>
                <a:gd name="T37" fmla="*/ 737 h 737"/>
                <a:gd name="T38" fmla="*/ 170 w 567"/>
                <a:gd name="T39" fmla="*/ 567 h 737"/>
                <a:gd name="T40" fmla="*/ 226 w 567"/>
                <a:gd name="T41" fmla="*/ 567 h 737"/>
                <a:gd name="T42" fmla="*/ 226 w 567"/>
                <a:gd name="T43" fmla="*/ 510 h 737"/>
                <a:gd name="T44" fmla="*/ 170 w 567"/>
                <a:gd name="T45" fmla="*/ 510 h 737"/>
                <a:gd name="T46" fmla="*/ 170 w 567"/>
                <a:gd name="T47" fmla="*/ 453 h 737"/>
                <a:gd name="T48" fmla="*/ 283 w 567"/>
                <a:gd name="T49" fmla="*/ 453 h 737"/>
                <a:gd name="T50" fmla="*/ 283 w 567"/>
                <a:gd name="T51" fmla="*/ 397 h 737"/>
                <a:gd name="T52" fmla="*/ 170 w 567"/>
                <a:gd name="T53" fmla="*/ 397 h 737"/>
                <a:gd name="T54" fmla="*/ 170 w 567"/>
                <a:gd name="T55" fmla="*/ 340 h 737"/>
                <a:gd name="T56" fmla="*/ 113 w 567"/>
                <a:gd name="T57" fmla="*/ 340 h 737"/>
                <a:gd name="T58" fmla="*/ 113 w 567"/>
                <a:gd name="T59" fmla="*/ 397 h 737"/>
                <a:gd name="T60" fmla="*/ 56 w 567"/>
                <a:gd name="T61" fmla="*/ 397 h 737"/>
                <a:gd name="T62" fmla="*/ 56 w 567"/>
                <a:gd name="T63" fmla="*/ 340 h 737"/>
                <a:gd name="T64" fmla="*/ 0 w 567"/>
                <a:gd name="T65" fmla="*/ 340 h 737"/>
                <a:gd name="T66" fmla="*/ 0 w 567"/>
                <a:gd name="T67" fmla="*/ 170 h 737"/>
                <a:gd name="T68" fmla="*/ 56 w 567"/>
                <a:gd name="T69" fmla="*/ 170 h 737"/>
                <a:gd name="T70" fmla="*/ 56 w 567"/>
                <a:gd name="T71" fmla="*/ 113 h 737"/>
                <a:gd name="T72" fmla="*/ 170 w 567"/>
                <a:gd name="T73" fmla="*/ 113 h 737"/>
                <a:gd name="T74" fmla="*/ 170 w 567"/>
                <a:gd name="T75" fmla="*/ 57 h 737"/>
                <a:gd name="T76" fmla="*/ 226 w 567"/>
                <a:gd name="T77" fmla="*/ 57 h 737"/>
                <a:gd name="T78" fmla="*/ 226 w 567"/>
                <a:gd name="T79" fmla="*/ 0 h 737"/>
                <a:gd name="T80" fmla="*/ 283 w 567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73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624"/>
                  </a:lnTo>
                  <a:lnTo>
                    <a:pt x="453" y="624"/>
                  </a:lnTo>
                  <a:lnTo>
                    <a:pt x="453" y="680"/>
                  </a:lnTo>
                  <a:lnTo>
                    <a:pt x="396" y="680"/>
                  </a:lnTo>
                  <a:lnTo>
                    <a:pt x="396" y="624"/>
                  </a:lnTo>
                  <a:lnTo>
                    <a:pt x="226" y="62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286"/>
            <p:cNvSpPr>
              <a:spLocks/>
            </p:cNvSpPr>
            <p:nvPr/>
          </p:nvSpPr>
          <p:spPr bwMode="auto">
            <a:xfrm>
              <a:off x="1323" y="4429"/>
              <a:ext cx="1814" cy="907"/>
            </a:xfrm>
            <a:custGeom>
              <a:avLst/>
              <a:gdLst>
                <a:gd name="T0" fmla="*/ 1814 w 1814"/>
                <a:gd name="T1" fmla="*/ 57 h 907"/>
                <a:gd name="T2" fmla="*/ 1644 w 1814"/>
                <a:gd name="T3" fmla="*/ 0 h 907"/>
                <a:gd name="T4" fmla="*/ 1588 w 1814"/>
                <a:gd name="T5" fmla="*/ 57 h 907"/>
                <a:gd name="T6" fmla="*/ 1474 w 1814"/>
                <a:gd name="T7" fmla="*/ 113 h 907"/>
                <a:gd name="T8" fmla="*/ 1361 w 1814"/>
                <a:gd name="T9" fmla="*/ 170 h 907"/>
                <a:gd name="T10" fmla="*/ 1304 w 1814"/>
                <a:gd name="T11" fmla="*/ 283 h 907"/>
                <a:gd name="T12" fmla="*/ 1191 w 1814"/>
                <a:gd name="T13" fmla="*/ 397 h 907"/>
                <a:gd name="T14" fmla="*/ 964 w 1814"/>
                <a:gd name="T15" fmla="*/ 340 h 907"/>
                <a:gd name="T16" fmla="*/ 737 w 1814"/>
                <a:gd name="T17" fmla="*/ 283 h 907"/>
                <a:gd name="T18" fmla="*/ 624 w 1814"/>
                <a:gd name="T19" fmla="*/ 340 h 907"/>
                <a:gd name="T20" fmla="*/ 567 w 1814"/>
                <a:gd name="T21" fmla="*/ 283 h 907"/>
                <a:gd name="T22" fmla="*/ 397 w 1814"/>
                <a:gd name="T23" fmla="*/ 454 h 907"/>
                <a:gd name="T24" fmla="*/ 340 w 1814"/>
                <a:gd name="T25" fmla="*/ 510 h 907"/>
                <a:gd name="T26" fmla="*/ 283 w 1814"/>
                <a:gd name="T27" fmla="*/ 454 h 907"/>
                <a:gd name="T28" fmla="*/ 113 w 1814"/>
                <a:gd name="T29" fmla="*/ 567 h 907"/>
                <a:gd name="T30" fmla="*/ 57 w 1814"/>
                <a:gd name="T31" fmla="*/ 624 h 907"/>
                <a:gd name="T32" fmla="*/ 113 w 1814"/>
                <a:gd name="T33" fmla="*/ 680 h 907"/>
                <a:gd name="T34" fmla="*/ 57 w 1814"/>
                <a:gd name="T35" fmla="*/ 737 h 907"/>
                <a:gd name="T36" fmla="*/ 0 w 1814"/>
                <a:gd name="T37" fmla="*/ 850 h 907"/>
                <a:gd name="T38" fmla="*/ 113 w 1814"/>
                <a:gd name="T39" fmla="*/ 907 h 907"/>
                <a:gd name="T40" fmla="*/ 170 w 1814"/>
                <a:gd name="T41" fmla="*/ 850 h 907"/>
                <a:gd name="T42" fmla="*/ 454 w 1814"/>
                <a:gd name="T43" fmla="*/ 794 h 907"/>
                <a:gd name="T44" fmla="*/ 1021 w 1814"/>
                <a:gd name="T45" fmla="*/ 737 h 907"/>
                <a:gd name="T46" fmla="*/ 1361 w 1814"/>
                <a:gd name="T47" fmla="*/ 680 h 907"/>
                <a:gd name="T48" fmla="*/ 1417 w 1814"/>
                <a:gd name="T49" fmla="*/ 737 h 907"/>
                <a:gd name="T50" fmla="*/ 1531 w 1814"/>
                <a:gd name="T51" fmla="*/ 680 h 907"/>
                <a:gd name="T52" fmla="*/ 1588 w 1814"/>
                <a:gd name="T53" fmla="*/ 624 h 907"/>
                <a:gd name="T54" fmla="*/ 1644 w 1814"/>
                <a:gd name="T55" fmla="*/ 567 h 907"/>
                <a:gd name="T56" fmla="*/ 1701 w 1814"/>
                <a:gd name="T57" fmla="*/ 510 h 907"/>
                <a:gd name="T58" fmla="*/ 1644 w 1814"/>
                <a:gd name="T59" fmla="*/ 397 h 907"/>
                <a:gd name="T60" fmla="*/ 1588 w 1814"/>
                <a:gd name="T61" fmla="*/ 283 h 907"/>
                <a:gd name="T62" fmla="*/ 1531 w 1814"/>
                <a:gd name="T63" fmla="*/ 227 h 907"/>
                <a:gd name="T64" fmla="*/ 1644 w 1814"/>
                <a:gd name="T65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14" h="907">
                  <a:moveTo>
                    <a:pt x="1814" y="170"/>
                  </a:moveTo>
                  <a:lnTo>
                    <a:pt x="1814" y="57"/>
                  </a:lnTo>
                  <a:lnTo>
                    <a:pt x="1644" y="57"/>
                  </a:lnTo>
                  <a:lnTo>
                    <a:pt x="1644" y="0"/>
                  </a:lnTo>
                  <a:lnTo>
                    <a:pt x="1588" y="0"/>
                  </a:lnTo>
                  <a:lnTo>
                    <a:pt x="1588" y="57"/>
                  </a:lnTo>
                  <a:lnTo>
                    <a:pt x="1474" y="57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83"/>
                  </a:lnTo>
                  <a:lnTo>
                    <a:pt x="1191" y="283"/>
                  </a:lnTo>
                  <a:lnTo>
                    <a:pt x="1191" y="397"/>
                  </a:lnTo>
                  <a:lnTo>
                    <a:pt x="964" y="397"/>
                  </a:lnTo>
                  <a:lnTo>
                    <a:pt x="964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397" y="283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021" y="794"/>
                  </a:lnTo>
                  <a:lnTo>
                    <a:pt x="1021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737"/>
                  </a:lnTo>
                  <a:lnTo>
                    <a:pt x="1531" y="737"/>
                  </a:lnTo>
                  <a:lnTo>
                    <a:pt x="1531" y="680"/>
                  </a:lnTo>
                  <a:lnTo>
                    <a:pt x="1588" y="680"/>
                  </a:lnTo>
                  <a:lnTo>
                    <a:pt x="1588" y="624"/>
                  </a:lnTo>
                  <a:lnTo>
                    <a:pt x="1644" y="624"/>
                  </a:lnTo>
                  <a:lnTo>
                    <a:pt x="1644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644" y="510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227"/>
                  </a:lnTo>
                  <a:lnTo>
                    <a:pt x="1644" y="227"/>
                  </a:lnTo>
                  <a:lnTo>
                    <a:pt x="1644" y="170"/>
                  </a:lnTo>
                  <a:lnTo>
                    <a:pt x="181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287"/>
            <p:cNvSpPr>
              <a:spLocks/>
            </p:cNvSpPr>
            <p:nvPr/>
          </p:nvSpPr>
          <p:spPr bwMode="auto">
            <a:xfrm>
              <a:off x="1493" y="3919"/>
              <a:ext cx="1474" cy="907"/>
            </a:xfrm>
            <a:custGeom>
              <a:avLst/>
              <a:gdLst>
                <a:gd name="T0" fmla="*/ 397 w 1474"/>
                <a:gd name="T1" fmla="*/ 113 h 907"/>
                <a:gd name="T2" fmla="*/ 454 w 1474"/>
                <a:gd name="T3" fmla="*/ 170 h 907"/>
                <a:gd name="T4" fmla="*/ 510 w 1474"/>
                <a:gd name="T5" fmla="*/ 113 h 907"/>
                <a:gd name="T6" fmla="*/ 567 w 1474"/>
                <a:gd name="T7" fmla="*/ 56 h 907"/>
                <a:gd name="T8" fmla="*/ 624 w 1474"/>
                <a:gd name="T9" fmla="*/ 113 h 907"/>
                <a:gd name="T10" fmla="*/ 680 w 1474"/>
                <a:gd name="T11" fmla="*/ 170 h 907"/>
                <a:gd name="T12" fmla="*/ 737 w 1474"/>
                <a:gd name="T13" fmla="*/ 510 h 907"/>
                <a:gd name="T14" fmla="*/ 794 w 1474"/>
                <a:gd name="T15" fmla="*/ 567 h 907"/>
                <a:gd name="T16" fmla="*/ 851 w 1474"/>
                <a:gd name="T17" fmla="*/ 623 h 907"/>
                <a:gd name="T18" fmla="*/ 907 w 1474"/>
                <a:gd name="T19" fmla="*/ 567 h 907"/>
                <a:gd name="T20" fmla="*/ 1021 w 1474"/>
                <a:gd name="T21" fmla="*/ 510 h 907"/>
                <a:gd name="T22" fmla="*/ 1134 w 1474"/>
                <a:gd name="T23" fmla="*/ 453 h 907"/>
                <a:gd name="T24" fmla="*/ 1191 w 1474"/>
                <a:gd name="T25" fmla="*/ 397 h 907"/>
                <a:gd name="T26" fmla="*/ 1247 w 1474"/>
                <a:gd name="T27" fmla="*/ 453 h 907"/>
                <a:gd name="T28" fmla="*/ 1304 w 1474"/>
                <a:gd name="T29" fmla="*/ 397 h 907"/>
                <a:gd name="T30" fmla="*/ 1418 w 1474"/>
                <a:gd name="T31" fmla="*/ 453 h 907"/>
                <a:gd name="T32" fmla="*/ 1474 w 1474"/>
                <a:gd name="T33" fmla="*/ 510 h 907"/>
                <a:gd name="T34" fmla="*/ 1418 w 1474"/>
                <a:gd name="T35" fmla="*/ 567 h 907"/>
                <a:gd name="T36" fmla="*/ 1304 w 1474"/>
                <a:gd name="T37" fmla="*/ 623 h 907"/>
                <a:gd name="T38" fmla="*/ 1191 w 1474"/>
                <a:gd name="T39" fmla="*/ 680 h 907"/>
                <a:gd name="T40" fmla="*/ 1134 w 1474"/>
                <a:gd name="T41" fmla="*/ 793 h 907"/>
                <a:gd name="T42" fmla="*/ 1021 w 1474"/>
                <a:gd name="T43" fmla="*/ 907 h 907"/>
                <a:gd name="T44" fmla="*/ 794 w 1474"/>
                <a:gd name="T45" fmla="*/ 850 h 907"/>
                <a:gd name="T46" fmla="*/ 567 w 1474"/>
                <a:gd name="T47" fmla="*/ 793 h 907"/>
                <a:gd name="T48" fmla="*/ 454 w 1474"/>
                <a:gd name="T49" fmla="*/ 850 h 907"/>
                <a:gd name="T50" fmla="*/ 397 w 1474"/>
                <a:gd name="T51" fmla="*/ 793 h 907"/>
                <a:gd name="T52" fmla="*/ 284 w 1474"/>
                <a:gd name="T53" fmla="*/ 680 h 907"/>
                <a:gd name="T54" fmla="*/ 170 w 1474"/>
                <a:gd name="T55" fmla="*/ 567 h 907"/>
                <a:gd name="T56" fmla="*/ 227 w 1474"/>
                <a:gd name="T57" fmla="*/ 453 h 907"/>
                <a:gd name="T58" fmla="*/ 57 w 1474"/>
                <a:gd name="T59" fmla="*/ 397 h 907"/>
                <a:gd name="T60" fmla="*/ 0 w 1474"/>
                <a:gd name="T61" fmla="*/ 340 h 907"/>
                <a:gd name="T62" fmla="*/ 57 w 1474"/>
                <a:gd name="T63" fmla="*/ 283 h 907"/>
                <a:gd name="T64" fmla="*/ 113 w 1474"/>
                <a:gd name="T65" fmla="*/ 226 h 907"/>
                <a:gd name="T66" fmla="*/ 170 w 1474"/>
                <a:gd name="T67" fmla="*/ 170 h 907"/>
                <a:gd name="T68" fmla="*/ 227 w 1474"/>
                <a:gd name="T69" fmla="*/ 113 h 907"/>
                <a:gd name="T70" fmla="*/ 340 w 1474"/>
                <a:gd name="T71" fmla="*/ 56 h 907"/>
                <a:gd name="T72" fmla="*/ 397 w 1474"/>
                <a:gd name="T7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4" h="907">
                  <a:moveTo>
                    <a:pt x="397" y="0"/>
                  </a:moveTo>
                  <a:lnTo>
                    <a:pt x="39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907" y="623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1134" y="510"/>
                  </a:lnTo>
                  <a:lnTo>
                    <a:pt x="1134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453"/>
                  </a:lnTo>
                  <a:lnTo>
                    <a:pt x="1304" y="45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3"/>
                  </a:lnTo>
                  <a:lnTo>
                    <a:pt x="1474" y="453"/>
                  </a:lnTo>
                  <a:lnTo>
                    <a:pt x="1474" y="510"/>
                  </a:lnTo>
                  <a:lnTo>
                    <a:pt x="1418" y="510"/>
                  </a:lnTo>
                  <a:lnTo>
                    <a:pt x="1418" y="567"/>
                  </a:lnTo>
                  <a:lnTo>
                    <a:pt x="1304" y="567"/>
                  </a:lnTo>
                  <a:lnTo>
                    <a:pt x="130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134" y="680"/>
                  </a:lnTo>
                  <a:lnTo>
                    <a:pt x="1134" y="793"/>
                  </a:lnTo>
                  <a:lnTo>
                    <a:pt x="1021" y="793"/>
                  </a:lnTo>
                  <a:lnTo>
                    <a:pt x="1021" y="907"/>
                  </a:lnTo>
                  <a:lnTo>
                    <a:pt x="794" y="907"/>
                  </a:lnTo>
                  <a:lnTo>
                    <a:pt x="794" y="850"/>
                  </a:lnTo>
                  <a:lnTo>
                    <a:pt x="567" y="850"/>
                  </a:lnTo>
                  <a:lnTo>
                    <a:pt x="567" y="793"/>
                  </a:lnTo>
                  <a:lnTo>
                    <a:pt x="454" y="793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93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288"/>
            <p:cNvSpPr>
              <a:spLocks/>
            </p:cNvSpPr>
            <p:nvPr/>
          </p:nvSpPr>
          <p:spPr bwMode="auto">
            <a:xfrm>
              <a:off x="2230" y="5450"/>
              <a:ext cx="510" cy="567"/>
            </a:xfrm>
            <a:custGeom>
              <a:avLst/>
              <a:gdLst>
                <a:gd name="T0" fmla="*/ 0 w 510"/>
                <a:gd name="T1" fmla="*/ 396 h 567"/>
                <a:gd name="T2" fmla="*/ 57 w 510"/>
                <a:gd name="T3" fmla="*/ 396 h 567"/>
                <a:gd name="T4" fmla="*/ 57 w 510"/>
                <a:gd name="T5" fmla="*/ 340 h 567"/>
                <a:gd name="T6" fmla="*/ 114 w 510"/>
                <a:gd name="T7" fmla="*/ 340 h 567"/>
                <a:gd name="T8" fmla="*/ 114 w 510"/>
                <a:gd name="T9" fmla="*/ 226 h 567"/>
                <a:gd name="T10" fmla="*/ 170 w 510"/>
                <a:gd name="T11" fmla="*/ 226 h 567"/>
                <a:gd name="T12" fmla="*/ 170 w 510"/>
                <a:gd name="T13" fmla="*/ 113 h 567"/>
                <a:gd name="T14" fmla="*/ 340 w 510"/>
                <a:gd name="T15" fmla="*/ 113 h 567"/>
                <a:gd name="T16" fmla="*/ 340 w 510"/>
                <a:gd name="T17" fmla="*/ 56 h 567"/>
                <a:gd name="T18" fmla="*/ 454 w 510"/>
                <a:gd name="T19" fmla="*/ 56 h 567"/>
                <a:gd name="T20" fmla="*/ 454 w 510"/>
                <a:gd name="T21" fmla="*/ 0 h 567"/>
                <a:gd name="T22" fmla="*/ 510 w 510"/>
                <a:gd name="T23" fmla="*/ 0 h 567"/>
                <a:gd name="T24" fmla="*/ 510 w 510"/>
                <a:gd name="T25" fmla="*/ 283 h 567"/>
                <a:gd name="T26" fmla="*/ 397 w 510"/>
                <a:gd name="T27" fmla="*/ 283 h 567"/>
                <a:gd name="T28" fmla="*/ 397 w 510"/>
                <a:gd name="T29" fmla="*/ 396 h 567"/>
                <a:gd name="T30" fmla="*/ 340 w 510"/>
                <a:gd name="T31" fmla="*/ 396 h 567"/>
                <a:gd name="T32" fmla="*/ 340 w 510"/>
                <a:gd name="T33" fmla="*/ 453 h 567"/>
                <a:gd name="T34" fmla="*/ 284 w 510"/>
                <a:gd name="T35" fmla="*/ 453 h 567"/>
                <a:gd name="T36" fmla="*/ 284 w 510"/>
                <a:gd name="T37" fmla="*/ 510 h 567"/>
                <a:gd name="T38" fmla="*/ 227 w 510"/>
                <a:gd name="T39" fmla="*/ 510 h 567"/>
                <a:gd name="T40" fmla="*/ 227 w 510"/>
                <a:gd name="T41" fmla="*/ 567 h 567"/>
                <a:gd name="T42" fmla="*/ 114 w 510"/>
                <a:gd name="T43" fmla="*/ 567 h 567"/>
                <a:gd name="T44" fmla="*/ 114 w 510"/>
                <a:gd name="T45" fmla="*/ 510 h 567"/>
                <a:gd name="T46" fmla="*/ 57 w 510"/>
                <a:gd name="T47" fmla="*/ 510 h 567"/>
                <a:gd name="T48" fmla="*/ 57 w 510"/>
                <a:gd name="T49" fmla="*/ 453 h 567"/>
                <a:gd name="T50" fmla="*/ 0 w 510"/>
                <a:gd name="T51" fmla="*/ 453 h 567"/>
                <a:gd name="T52" fmla="*/ 0 w 510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567">
                  <a:moveTo>
                    <a:pt x="0" y="396"/>
                  </a:moveTo>
                  <a:lnTo>
                    <a:pt x="57" y="396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226"/>
                  </a:lnTo>
                  <a:lnTo>
                    <a:pt x="170" y="226"/>
                  </a:lnTo>
                  <a:lnTo>
                    <a:pt x="170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290"/>
            <p:cNvSpPr>
              <a:spLocks/>
            </p:cNvSpPr>
            <p:nvPr/>
          </p:nvSpPr>
          <p:spPr bwMode="auto">
            <a:xfrm>
              <a:off x="2117" y="4996"/>
              <a:ext cx="1077" cy="737"/>
            </a:xfrm>
            <a:custGeom>
              <a:avLst/>
              <a:gdLst>
                <a:gd name="T0" fmla="*/ 907 w 1077"/>
                <a:gd name="T1" fmla="*/ 0 h 737"/>
                <a:gd name="T2" fmla="*/ 850 w 1077"/>
                <a:gd name="T3" fmla="*/ 0 h 737"/>
                <a:gd name="T4" fmla="*/ 850 w 1077"/>
                <a:gd name="T5" fmla="*/ 57 h 737"/>
                <a:gd name="T6" fmla="*/ 794 w 1077"/>
                <a:gd name="T7" fmla="*/ 57 h 737"/>
                <a:gd name="T8" fmla="*/ 794 w 1077"/>
                <a:gd name="T9" fmla="*/ 113 h 737"/>
                <a:gd name="T10" fmla="*/ 737 w 1077"/>
                <a:gd name="T11" fmla="*/ 113 h 737"/>
                <a:gd name="T12" fmla="*/ 737 w 1077"/>
                <a:gd name="T13" fmla="*/ 170 h 737"/>
                <a:gd name="T14" fmla="*/ 623 w 1077"/>
                <a:gd name="T15" fmla="*/ 170 h 737"/>
                <a:gd name="T16" fmla="*/ 623 w 1077"/>
                <a:gd name="T17" fmla="*/ 113 h 737"/>
                <a:gd name="T18" fmla="*/ 567 w 1077"/>
                <a:gd name="T19" fmla="*/ 113 h 737"/>
                <a:gd name="T20" fmla="*/ 567 w 1077"/>
                <a:gd name="T21" fmla="*/ 170 h 737"/>
                <a:gd name="T22" fmla="*/ 227 w 1077"/>
                <a:gd name="T23" fmla="*/ 170 h 737"/>
                <a:gd name="T24" fmla="*/ 227 w 1077"/>
                <a:gd name="T25" fmla="*/ 454 h 737"/>
                <a:gd name="T26" fmla="*/ 56 w 1077"/>
                <a:gd name="T27" fmla="*/ 454 h 737"/>
                <a:gd name="T28" fmla="*/ 56 w 1077"/>
                <a:gd name="T29" fmla="*/ 510 h 737"/>
                <a:gd name="T30" fmla="*/ 0 w 1077"/>
                <a:gd name="T31" fmla="*/ 510 h 737"/>
                <a:gd name="T32" fmla="*/ 0 w 1077"/>
                <a:gd name="T33" fmla="*/ 567 h 737"/>
                <a:gd name="T34" fmla="*/ 56 w 1077"/>
                <a:gd name="T35" fmla="*/ 567 h 737"/>
                <a:gd name="T36" fmla="*/ 56 w 1077"/>
                <a:gd name="T37" fmla="*/ 737 h 737"/>
                <a:gd name="T38" fmla="*/ 227 w 1077"/>
                <a:gd name="T39" fmla="*/ 737 h 737"/>
                <a:gd name="T40" fmla="*/ 227 w 1077"/>
                <a:gd name="T41" fmla="*/ 680 h 737"/>
                <a:gd name="T42" fmla="*/ 283 w 1077"/>
                <a:gd name="T43" fmla="*/ 680 h 737"/>
                <a:gd name="T44" fmla="*/ 283 w 1077"/>
                <a:gd name="T45" fmla="*/ 567 h 737"/>
                <a:gd name="T46" fmla="*/ 453 w 1077"/>
                <a:gd name="T47" fmla="*/ 567 h 737"/>
                <a:gd name="T48" fmla="*/ 453 w 1077"/>
                <a:gd name="T49" fmla="*/ 510 h 737"/>
                <a:gd name="T50" fmla="*/ 567 w 1077"/>
                <a:gd name="T51" fmla="*/ 510 h 737"/>
                <a:gd name="T52" fmla="*/ 567 w 1077"/>
                <a:gd name="T53" fmla="*/ 454 h 737"/>
                <a:gd name="T54" fmla="*/ 623 w 1077"/>
                <a:gd name="T55" fmla="*/ 454 h 737"/>
                <a:gd name="T56" fmla="*/ 623 w 1077"/>
                <a:gd name="T57" fmla="*/ 510 h 737"/>
                <a:gd name="T58" fmla="*/ 680 w 1077"/>
                <a:gd name="T59" fmla="*/ 510 h 737"/>
                <a:gd name="T60" fmla="*/ 680 w 1077"/>
                <a:gd name="T61" fmla="*/ 454 h 737"/>
                <a:gd name="T62" fmla="*/ 794 w 1077"/>
                <a:gd name="T63" fmla="*/ 454 h 737"/>
                <a:gd name="T64" fmla="*/ 794 w 1077"/>
                <a:gd name="T65" fmla="*/ 397 h 737"/>
                <a:gd name="T66" fmla="*/ 907 w 1077"/>
                <a:gd name="T67" fmla="*/ 397 h 737"/>
                <a:gd name="T68" fmla="*/ 907 w 1077"/>
                <a:gd name="T69" fmla="*/ 340 h 737"/>
                <a:gd name="T70" fmla="*/ 1020 w 1077"/>
                <a:gd name="T71" fmla="*/ 340 h 737"/>
                <a:gd name="T72" fmla="*/ 1020 w 1077"/>
                <a:gd name="T73" fmla="*/ 283 h 737"/>
                <a:gd name="T74" fmla="*/ 1077 w 1077"/>
                <a:gd name="T75" fmla="*/ 283 h 737"/>
                <a:gd name="T76" fmla="*/ 1077 w 1077"/>
                <a:gd name="T77" fmla="*/ 170 h 737"/>
                <a:gd name="T78" fmla="*/ 1020 w 1077"/>
                <a:gd name="T79" fmla="*/ 170 h 737"/>
                <a:gd name="T80" fmla="*/ 1020 w 1077"/>
                <a:gd name="T81" fmla="*/ 113 h 737"/>
                <a:gd name="T82" fmla="*/ 964 w 1077"/>
                <a:gd name="T83" fmla="*/ 113 h 737"/>
                <a:gd name="T84" fmla="*/ 964 w 1077"/>
                <a:gd name="T85" fmla="*/ 57 h 737"/>
                <a:gd name="T86" fmla="*/ 907 w 1077"/>
                <a:gd name="T87" fmla="*/ 57 h 737"/>
                <a:gd name="T88" fmla="*/ 907 w 1077"/>
                <a:gd name="T8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737">
                  <a:moveTo>
                    <a:pt x="907" y="0"/>
                  </a:moveTo>
                  <a:lnTo>
                    <a:pt x="850" y="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227" y="170"/>
                  </a:lnTo>
                  <a:lnTo>
                    <a:pt x="227" y="454"/>
                  </a:lnTo>
                  <a:lnTo>
                    <a:pt x="56" y="45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567"/>
                  </a:lnTo>
                  <a:lnTo>
                    <a:pt x="453" y="567"/>
                  </a:lnTo>
                  <a:lnTo>
                    <a:pt x="453" y="510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4" y="45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283"/>
                  </a:lnTo>
                  <a:lnTo>
                    <a:pt x="1077" y="283"/>
                  </a:lnTo>
                  <a:lnTo>
                    <a:pt x="1077" y="170"/>
                  </a:lnTo>
                  <a:lnTo>
                    <a:pt x="1020" y="170"/>
                  </a:lnTo>
                  <a:lnTo>
                    <a:pt x="1020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291"/>
            <p:cNvSpPr>
              <a:spLocks/>
            </p:cNvSpPr>
            <p:nvPr/>
          </p:nvSpPr>
          <p:spPr bwMode="auto">
            <a:xfrm>
              <a:off x="926" y="5846"/>
              <a:ext cx="170" cy="114"/>
            </a:xfrm>
            <a:custGeom>
              <a:avLst/>
              <a:gdLst>
                <a:gd name="T0" fmla="*/ 0 w 170"/>
                <a:gd name="T1" fmla="*/ 0 h 114"/>
                <a:gd name="T2" fmla="*/ 113 w 170"/>
                <a:gd name="T3" fmla="*/ 0 h 114"/>
                <a:gd name="T4" fmla="*/ 113 w 170"/>
                <a:gd name="T5" fmla="*/ 57 h 114"/>
                <a:gd name="T6" fmla="*/ 170 w 170"/>
                <a:gd name="T7" fmla="*/ 57 h 114"/>
                <a:gd name="T8" fmla="*/ 170 w 170"/>
                <a:gd name="T9" fmla="*/ 114 h 114"/>
                <a:gd name="T10" fmla="*/ 57 w 170"/>
                <a:gd name="T11" fmla="*/ 114 h 114"/>
                <a:gd name="T12" fmla="*/ 57 w 170"/>
                <a:gd name="T13" fmla="*/ 57 h 114"/>
                <a:gd name="T14" fmla="*/ 0 w 170"/>
                <a:gd name="T15" fmla="*/ 57 h 114"/>
                <a:gd name="T16" fmla="*/ 0 w 170"/>
                <a:gd name="T17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14">
                  <a:moveTo>
                    <a:pt x="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Rectangle 292"/>
            <p:cNvSpPr>
              <a:spLocks noChangeArrowheads="1"/>
            </p:cNvSpPr>
            <p:nvPr/>
          </p:nvSpPr>
          <p:spPr bwMode="auto">
            <a:xfrm>
              <a:off x="1096" y="6130"/>
              <a:ext cx="114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293"/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56 w 170"/>
                <a:gd name="T1" fmla="*/ 0 h 170"/>
                <a:gd name="T2" fmla="*/ 56 w 170"/>
                <a:gd name="T3" fmla="*/ 57 h 170"/>
                <a:gd name="T4" fmla="*/ 0 w 170"/>
                <a:gd name="T5" fmla="*/ 57 h 170"/>
                <a:gd name="T6" fmla="*/ 0 w 170"/>
                <a:gd name="T7" fmla="*/ 114 h 170"/>
                <a:gd name="T8" fmla="*/ 56 w 170"/>
                <a:gd name="T9" fmla="*/ 114 h 170"/>
                <a:gd name="T10" fmla="*/ 56 w 170"/>
                <a:gd name="T11" fmla="*/ 170 h 170"/>
                <a:gd name="T12" fmla="*/ 113 w 170"/>
                <a:gd name="T13" fmla="*/ 170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6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294"/>
            <p:cNvSpPr>
              <a:spLocks/>
            </p:cNvSpPr>
            <p:nvPr/>
          </p:nvSpPr>
          <p:spPr bwMode="auto">
            <a:xfrm>
              <a:off x="1436" y="5223"/>
              <a:ext cx="908" cy="1190"/>
            </a:xfrm>
            <a:custGeom>
              <a:avLst/>
              <a:gdLst>
                <a:gd name="T0" fmla="*/ 908 w 908"/>
                <a:gd name="T1" fmla="*/ 1134 h 1190"/>
                <a:gd name="T2" fmla="*/ 737 w 908"/>
                <a:gd name="T3" fmla="*/ 1134 h 1190"/>
                <a:gd name="T4" fmla="*/ 737 w 908"/>
                <a:gd name="T5" fmla="*/ 1190 h 1190"/>
                <a:gd name="T6" fmla="*/ 341 w 908"/>
                <a:gd name="T7" fmla="*/ 1190 h 1190"/>
                <a:gd name="T8" fmla="*/ 284 w 908"/>
                <a:gd name="T9" fmla="*/ 1190 h 1190"/>
                <a:gd name="T10" fmla="*/ 284 w 908"/>
                <a:gd name="T11" fmla="*/ 1134 h 1190"/>
                <a:gd name="T12" fmla="*/ 0 w 908"/>
                <a:gd name="T13" fmla="*/ 1134 h 1190"/>
                <a:gd name="T14" fmla="*/ 0 w 908"/>
                <a:gd name="T15" fmla="*/ 1077 h 1190"/>
                <a:gd name="T16" fmla="*/ 227 w 908"/>
                <a:gd name="T17" fmla="*/ 1077 h 1190"/>
                <a:gd name="T18" fmla="*/ 227 w 908"/>
                <a:gd name="T19" fmla="*/ 850 h 1190"/>
                <a:gd name="T20" fmla="*/ 341 w 908"/>
                <a:gd name="T21" fmla="*/ 850 h 1190"/>
                <a:gd name="T22" fmla="*/ 341 w 908"/>
                <a:gd name="T23" fmla="*/ 794 h 1190"/>
                <a:gd name="T24" fmla="*/ 114 w 908"/>
                <a:gd name="T25" fmla="*/ 794 h 1190"/>
                <a:gd name="T26" fmla="*/ 114 w 908"/>
                <a:gd name="T27" fmla="*/ 680 h 1190"/>
                <a:gd name="T28" fmla="*/ 170 w 908"/>
                <a:gd name="T29" fmla="*/ 680 h 1190"/>
                <a:gd name="T30" fmla="*/ 170 w 908"/>
                <a:gd name="T31" fmla="*/ 623 h 1190"/>
                <a:gd name="T32" fmla="*/ 114 w 908"/>
                <a:gd name="T33" fmla="*/ 623 h 1190"/>
                <a:gd name="T34" fmla="*/ 114 w 908"/>
                <a:gd name="T35" fmla="*/ 567 h 1190"/>
                <a:gd name="T36" fmla="*/ 0 w 908"/>
                <a:gd name="T37" fmla="*/ 567 h 1190"/>
                <a:gd name="T38" fmla="*/ 0 w 908"/>
                <a:gd name="T39" fmla="*/ 510 h 1190"/>
                <a:gd name="T40" fmla="*/ 227 w 908"/>
                <a:gd name="T41" fmla="*/ 510 h 1190"/>
                <a:gd name="T42" fmla="*/ 227 w 908"/>
                <a:gd name="T43" fmla="*/ 567 h 1190"/>
                <a:gd name="T44" fmla="*/ 227 w 908"/>
                <a:gd name="T45" fmla="*/ 623 h 1190"/>
                <a:gd name="T46" fmla="*/ 284 w 908"/>
                <a:gd name="T47" fmla="*/ 623 h 1190"/>
                <a:gd name="T48" fmla="*/ 284 w 908"/>
                <a:gd name="T49" fmla="*/ 680 h 1190"/>
                <a:gd name="T50" fmla="*/ 341 w 908"/>
                <a:gd name="T51" fmla="*/ 680 h 1190"/>
                <a:gd name="T52" fmla="*/ 341 w 908"/>
                <a:gd name="T53" fmla="*/ 453 h 1190"/>
                <a:gd name="T54" fmla="*/ 454 w 908"/>
                <a:gd name="T55" fmla="*/ 453 h 1190"/>
                <a:gd name="T56" fmla="*/ 454 w 908"/>
                <a:gd name="T57" fmla="*/ 340 h 1190"/>
                <a:gd name="T58" fmla="*/ 397 w 908"/>
                <a:gd name="T59" fmla="*/ 340 h 1190"/>
                <a:gd name="T60" fmla="*/ 397 w 908"/>
                <a:gd name="T61" fmla="*/ 283 h 1190"/>
                <a:gd name="T62" fmla="*/ 227 w 908"/>
                <a:gd name="T63" fmla="*/ 283 h 1190"/>
                <a:gd name="T64" fmla="*/ 227 w 908"/>
                <a:gd name="T65" fmla="*/ 170 h 1190"/>
                <a:gd name="T66" fmla="*/ 284 w 908"/>
                <a:gd name="T67" fmla="*/ 170 h 1190"/>
                <a:gd name="T68" fmla="*/ 284 w 908"/>
                <a:gd name="T69" fmla="*/ 113 h 1190"/>
                <a:gd name="T70" fmla="*/ 397 w 908"/>
                <a:gd name="T71" fmla="*/ 113 h 1190"/>
                <a:gd name="T72" fmla="*/ 397 w 908"/>
                <a:gd name="T73" fmla="*/ 56 h 1190"/>
                <a:gd name="T74" fmla="*/ 341 w 908"/>
                <a:gd name="T75" fmla="*/ 56 h 1190"/>
                <a:gd name="T76" fmla="*/ 341 w 908"/>
                <a:gd name="T77" fmla="*/ 0 h 1190"/>
                <a:gd name="T78" fmla="*/ 908 w 908"/>
                <a:gd name="T79" fmla="*/ 0 h 1190"/>
                <a:gd name="T80" fmla="*/ 908 w 908"/>
                <a:gd name="T81" fmla="*/ 227 h 1190"/>
                <a:gd name="T82" fmla="*/ 737 w 908"/>
                <a:gd name="T83" fmla="*/ 227 h 1190"/>
                <a:gd name="T84" fmla="*/ 737 w 908"/>
                <a:gd name="T85" fmla="*/ 283 h 1190"/>
                <a:gd name="T86" fmla="*/ 681 w 908"/>
                <a:gd name="T87" fmla="*/ 283 h 1190"/>
                <a:gd name="T88" fmla="*/ 681 w 908"/>
                <a:gd name="T89" fmla="*/ 340 h 1190"/>
                <a:gd name="T90" fmla="*/ 737 w 908"/>
                <a:gd name="T91" fmla="*/ 340 h 1190"/>
                <a:gd name="T92" fmla="*/ 737 w 908"/>
                <a:gd name="T93" fmla="*/ 510 h 1190"/>
                <a:gd name="T94" fmla="*/ 908 w 908"/>
                <a:gd name="T95" fmla="*/ 510 h 1190"/>
                <a:gd name="T96" fmla="*/ 908 w 908"/>
                <a:gd name="T97" fmla="*/ 567 h 1190"/>
                <a:gd name="T98" fmla="*/ 851 w 908"/>
                <a:gd name="T99" fmla="*/ 567 h 1190"/>
                <a:gd name="T100" fmla="*/ 737 w 908"/>
                <a:gd name="T101" fmla="*/ 623 h 1190"/>
                <a:gd name="T102" fmla="*/ 737 w 908"/>
                <a:gd name="T103" fmla="*/ 737 h 1190"/>
                <a:gd name="T104" fmla="*/ 794 w 908"/>
                <a:gd name="T105" fmla="*/ 737 h 1190"/>
                <a:gd name="T106" fmla="*/ 794 w 908"/>
                <a:gd name="T107" fmla="*/ 850 h 1190"/>
                <a:gd name="T108" fmla="*/ 851 w 908"/>
                <a:gd name="T109" fmla="*/ 850 h 1190"/>
                <a:gd name="T110" fmla="*/ 851 w 908"/>
                <a:gd name="T111" fmla="*/ 907 h 1190"/>
                <a:gd name="T112" fmla="*/ 908 w 908"/>
                <a:gd name="T113" fmla="*/ 907 h 1190"/>
                <a:gd name="T114" fmla="*/ 908 w 908"/>
                <a:gd name="T115" fmla="*/ 1134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8" h="1190">
                  <a:moveTo>
                    <a:pt x="908" y="1134"/>
                  </a:moveTo>
                  <a:lnTo>
                    <a:pt x="737" y="1134"/>
                  </a:lnTo>
                  <a:lnTo>
                    <a:pt x="737" y="1190"/>
                  </a:lnTo>
                  <a:lnTo>
                    <a:pt x="341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0" y="1134"/>
                  </a:lnTo>
                  <a:lnTo>
                    <a:pt x="0" y="1077"/>
                  </a:lnTo>
                  <a:lnTo>
                    <a:pt x="227" y="1077"/>
                  </a:lnTo>
                  <a:lnTo>
                    <a:pt x="227" y="850"/>
                  </a:lnTo>
                  <a:lnTo>
                    <a:pt x="341" y="850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227" y="283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737" y="227"/>
                  </a:lnTo>
                  <a:lnTo>
                    <a:pt x="737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908" y="510"/>
                  </a:lnTo>
                  <a:lnTo>
                    <a:pt x="908" y="567"/>
                  </a:lnTo>
                  <a:lnTo>
                    <a:pt x="851" y="567"/>
                  </a:lnTo>
                  <a:lnTo>
                    <a:pt x="737" y="623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850"/>
                  </a:lnTo>
                  <a:lnTo>
                    <a:pt x="851" y="850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295"/>
            <p:cNvSpPr>
              <a:spLocks/>
            </p:cNvSpPr>
            <p:nvPr/>
          </p:nvSpPr>
          <p:spPr bwMode="auto">
            <a:xfrm>
              <a:off x="1323" y="6357"/>
              <a:ext cx="1134" cy="680"/>
            </a:xfrm>
            <a:custGeom>
              <a:avLst/>
              <a:gdLst>
                <a:gd name="T0" fmla="*/ 1021 w 1134"/>
                <a:gd name="T1" fmla="*/ 56 h 680"/>
                <a:gd name="T2" fmla="*/ 1077 w 1134"/>
                <a:gd name="T3" fmla="*/ 283 h 680"/>
                <a:gd name="T4" fmla="*/ 1134 w 1134"/>
                <a:gd name="T5" fmla="*/ 397 h 680"/>
                <a:gd name="T6" fmla="*/ 1077 w 1134"/>
                <a:gd name="T7" fmla="*/ 510 h 680"/>
                <a:gd name="T8" fmla="*/ 964 w 1134"/>
                <a:gd name="T9" fmla="*/ 567 h 680"/>
                <a:gd name="T10" fmla="*/ 850 w 1134"/>
                <a:gd name="T11" fmla="*/ 623 h 680"/>
                <a:gd name="T12" fmla="*/ 794 w 1134"/>
                <a:gd name="T13" fmla="*/ 567 h 680"/>
                <a:gd name="T14" fmla="*/ 737 w 1134"/>
                <a:gd name="T15" fmla="*/ 453 h 680"/>
                <a:gd name="T16" fmla="*/ 680 w 1134"/>
                <a:gd name="T17" fmla="*/ 567 h 680"/>
                <a:gd name="T18" fmla="*/ 624 w 1134"/>
                <a:gd name="T19" fmla="*/ 510 h 680"/>
                <a:gd name="T20" fmla="*/ 567 w 1134"/>
                <a:gd name="T21" fmla="*/ 453 h 680"/>
                <a:gd name="T22" fmla="*/ 510 w 1134"/>
                <a:gd name="T23" fmla="*/ 510 h 680"/>
                <a:gd name="T24" fmla="*/ 454 w 1134"/>
                <a:gd name="T25" fmla="*/ 567 h 680"/>
                <a:gd name="T26" fmla="*/ 567 w 1134"/>
                <a:gd name="T27" fmla="*/ 623 h 680"/>
                <a:gd name="T28" fmla="*/ 510 w 1134"/>
                <a:gd name="T29" fmla="*/ 680 h 680"/>
                <a:gd name="T30" fmla="*/ 340 w 1134"/>
                <a:gd name="T31" fmla="*/ 510 h 680"/>
                <a:gd name="T32" fmla="*/ 283 w 1134"/>
                <a:gd name="T33" fmla="*/ 453 h 680"/>
                <a:gd name="T34" fmla="*/ 397 w 1134"/>
                <a:gd name="T35" fmla="*/ 397 h 680"/>
                <a:gd name="T36" fmla="*/ 340 w 1134"/>
                <a:gd name="T37" fmla="*/ 340 h 680"/>
                <a:gd name="T38" fmla="*/ 397 w 1134"/>
                <a:gd name="T39" fmla="*/ 283 h 680"/>
                <a:gd name="T40" fmla="*/ 454 w 1134"/>
                <a:gd name="T41" fmla="*/ 397 h 680"/>
                <a:gd name="T42" fmla="*/ 567 w 1134"/>
                <a:gd name="T43" fmla="*/ 340 h 680"/>
                <a:gd name="T44" fmla="*/ 510 w 1134"/>
                <a:gd name="T45" fmla="*/ 283 h 680"/>
                <a:gd name="T46" fmla="*/ 454 w 1134"/>
                <a:gd name="T47" fmla="*/ 170 h 680"/>
                <a:gd name="T48" fmla="*/ 340 w 1134"/>
                <a:gd name="T49" fmla="*/ 113 h 680"/>
                <a:gd name="T50" fmla="*/ 397 w 1134"/>
                <a:gd name="T51" fmla="*/ 56 h 680"/>
                <a:gd name="T52" fmla="*/ 170 w 1134"/>
                <a:gd name="T53" fmla="*/ 113 h 680"/>
                <a:gd name="T54" fmla="*/ 113 w 1134"/>
                <a:gd name="T55" fmla="*/ 170 h 680"/>
                <a:gd name="T56" fmla="*/ 0 w 1134"/>
                <a:gd name="T57" fmla="*/ 113 h 680"/>
                <a:gd name="T58" fmla="*/ 57 w 1134"/>
                <a:gd name="T59" fmla="*/ 56 h 680"/>
                <a:gd name="T60" fmla="*/ 113 w 1134"/>
                <a:gd name="T61" fmla="*/ 0 h 680"/>
                <a:gd name="T62" fmla="*/ 397 w 1134"/>
                <a:gd name="T63" fmla="*/ 56 h 680"/>
                <a:gd name="T64" fmla="*/ 850 w 1134"/>
                <a:gd name="T6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680">
                  <a:moveTo>
                    <a:pt x="1021" y="0"/>
                  </a:moveTo>
                  <a:lnTo>
                    <a:pt x="1021" y="56"/>
                  </a:lnTo>
                  <a:lnTo>
                    <a:pt x="1077" y="56"/>
                  </a:lnTo>
                  <a:lnTo>
                    <a:pt x="1077" y="283"/>
                  </a:lnTo>
                  <a:lnTo>
                    <a:pt x="1134" y="283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510"/>
                  </a:lnTo>
                  <a:lnTo>
                    <a:pt x="964" y="510"/>
                  </a:lnTo>
                  <a:lnTo>
                    <a:pt x="964" y="567"/>
                  </a:lnTo>
                  <a:lnTo>
                    <a:pt x="850" y="567"/>
                  </a:lnTo>
                  <a:lnTo>
                    <a:pt x="850" y="623"/>
                  </a:lnTo>
                  <a:lnTo>
                    <a:pt x="794" y="623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680" y="453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510" y="453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510" y="623"/>
                  </a:lnTo>
                  <a:lnTo>
                    <a:pt x="510" y="680"/>
                  </a:lnTo>
                  <a:lnTo>
                    <a:pt x="340" y="680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850" y="56"/>
                  </a:lnTo>
                  <a:lnTo>
                    <a:pt x="850" y="0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96"/>
            <p:cNvSpPr>
              <a:spLocks/>
            </p:cNvSpPr>
            <p:nvPr/>
          </p:nvSpPr>
          <p:spPr bwMode="auto">
            <a:xfrm>
              <a:off x="3364" y="2444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340 w 1134"/>
                <a:gd name="T3" fmla="*/ 0 h 964"/>
                <a:gd name="T4" fmla="*/ 340 w 1134"/>
                <a:gd name="T5" fmla="*/ 57 h 964"/>
                <a:gd name="T6" fmla="*/ 284 w 1134"/>
                <a:gd name="T7" fmla="*/ 57 h 964"/>
                <a:gd name="T8" fmla="*/ 284 w 1134"/>
                <a:gd name="T9" fmla="*/ 114 h 964"/>
                <a:gd name="T10" fmla="*/ 227 w 1134"/>
                <a:gd name="T11" fmla="*/ 114 h 964"/>
                <a:gd name="T12" fmla="*/ 227 w 1134"/>
                <a:gd name="T13" fmla="*/ 170 h 964"/>
                <a:gd name="T14" fmla="*/ 170 w 1134"/>
                <a:gd name="T15" fmla="*/ 170 h 964"/>
                <a:gd name="T16" fmla="*/ 170 w 1134"/>
                <a:gd name="T17" fmla="*/ 114 h 964"/>
                <a:gd name="T18" fmla="*/ 114 w 1134"/>
                <a:gd name="T19" fmla="*/ 114 h 964"/>
                <a:gd name="T20" fmla="*/ 114 w 1134"/>
                <a:gd name="T21" fmla="*/ 170 h 964"/>
                <a:gd name="T22" fmla="*/ 57 w 1134"/>
                <a:gd name="T23" fmla="*/ 170 h 964"/>
                <a:gd name="T24" fmla="*/ 57 w 1134"/>
                <a:gd name="T25" fmla="*/ 341 h 964"/>
                <a:gd name="T26" fmla="*/ 0 w 1134"/>
                <a:gd name="T27" fmla="*/ 341 h 964"/>
                <a:gd name="T28" fmla="*/ 0 w 1134"/>
                <a:gd name="T29" fmla="*/ 511 h 964"/>
                <a:gd name="T30" fmla="*/ 57 w 1134"/>
                <a:gd name="T31" fmla="*/ 511 h 964"/>
                <a:gd name="T32" fmla="*/ 57 w 1134"/>
                <a:gd name="T33" fmla="*/ 681 h 964"/>
                <a:gd name="T34" fmla="*/ 114 w 1134"/>
                <a:gd name="T35" fmla="*/ 681 h 964"/>
                <a:gd name="T36" fmla="*/ 114 w 1134"/>
                <a:gd name="T37" fmla="*/ 737 h 964"/>
                <a:gd name="T38" fmla="*/ 227 w 1134"/>
                <a:gd name="T39" fmla="*/ 737 h 964"/>
                <a:gd name="T40" fmla="*/ 227 w 1134"/>
                <a:gd name="T41" fmla="*/ 964 h 964"/>
                <a:gd name="T42" fmla="*/ 511 w 1134"/>
                <a:gd name="T43" fmla="*/ 964 h 964"/>
                <a:gd name="T44" fmla="*/ 511 w 1134"/>
                <a:gd name="T45" fmla="*/ 908 h 964"/>
                <a:gd name="T46" fmla="*/ 624 w 1134"/>
                <a:gd name="T47" fmla="*/ 908 h 964"/>
                <a:gd name="T48" fmla="*/ 624 w 1134"/>
                <a:gd name="T49" fmla="*/ 964 h 964"/>
                <a:gd name="T50" fmla="*/ 794 w 1134"/>
                <a:gd name="T51" fmla="*/ 964 h 964"/>
                <a:gd name="T52" fmla="*/ 794 w 1134"/>
                <a:gd name="T53" fmla="*/ 851 h 964"/>
                <a:gd name="T54" fmla="*/ 1078 w 1134"/>
                <a:gd name="T55" fmla="*/ 851 h 964"/>
                <a:gd name="T56" fmla="*/ 1078 w 1134"/>
                <a:gd name="T57" fmla="*/ 681 h 964"/>
                <a:gd name="T58" fmla="*/ 1134 w 1134"/>
                <a:gd name="T59" fmla="*/ 681 h 964"/>
                <a:gd name="T60" fmla="*/ 1134 w 1134"/>
                <a:gd name="T61" fmla="*/ 567 h 964"/>
                <a:gd name="T62" fmla="*/ 1078 w 1134"/>
                <a:gd name="T63" fmla="*/ 567 h 964"/>
                <a:gd name="T64" fmla="*/ 1078 w 1134"/>
                <a:gd name="T65" fmla="*/ 511 h 964"/>
                <a:gd name="T66" fmla="*/ 1021 w 1134"/>
                <a:gd name="T67" fmla="*/ 511 h 964"/>
                <a:gd name="T68" fmla="*/ 1021 w 1134"/>
                <a:gd name="T69" fmla="*/ 227 h 964"/>
                <a:gd name="T70" fmla="*/ 964 w 1134"/>
                <a:gd name="T71" fmla="*/ 227 h 964"/>
                <a:gd name="T72" fmla="*/ 964 w 1134"/>
                <a:gd name="T73" fmla="*/ 114 h 964"/>
                <a:gd name="T74" fmla="*/ 907 w 1134"/>
                <a:gd name="T75" fmla="*/ 114 h 964"/>
                <a:gd name="T76" fmla="*/ 907 w 1134"/>
                <a:gd name="T77" fmla="*/ 170 h 964"/>
                <a:gd name="T78" fmla="*/ 737 w 1134"/>
                <a:gd name="T79" fmla="*/ 170 h 964"/>
                <a:gd name="T80" fmla="*/ 737 w 1134"/>
                <a:gd name="T81" fmla="*/ 227 h 964"/>
                <a:gd name="T82" fmla="*/ 624 w 1134"/>
                <a:gd name="T83" fmla="*/ 227 h 964"/>
                <a:gd name="T84" fmla="*/ 624 w 1134"/>
                <a:gd name="T85" fmla="*/ 170 h 964"/>
                <a:gd name="T86" fmla="*/ 511 w 1134"/>
                <a:gd name="T87" fmla="*/ 170 h 964"/>
                <a:gd name="T88" fmla="*/ 511 w 1134"/>
                <a:gd name="T89" fmla="*/ 114 h 964"/>
                <a:gd name="T90" fmla="*/ 454 w 1134"/>
                <a:gd name="T91" fmla="*/ 114 h 964"/>
                <a:gd name="T92" fmla="*/ 454 w 1134"/>
                <a:gd name="T93" fmla="*/ 57 h 964"/>
                <a:gd name="T94" fmla="*/ 397 w 1134"/>
                <a:gd name="T95" fmla="*/ 57 h 964"/>
                <a:gd name="T96" fmla="*/ 397 w 1134"/>
                <a:gd name="T9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737"/>
                  </a:lnTo>
                  <a:lnTo>
                    <a:pt x="227" y="737"/>
                  </a:lnTo>
                  <a:lnTo>
                    <a:pt x="227" y="964"/>
                  </a:lnTo>
                  <a:lnTo>
                    <a:pt x="511" y="964"/>
                  </a:lnTo>
                  <a:lnTo>
                    <a:pt x="511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94" y="964"/>
                  </a:lnTo>
                  <a:lnTo>
                    <a:pt x="794" y="851"/>
                  </a:lnTo>
                  <a:lnTo>
                    <a:pt x="1078" y="851"/>
                  </a:lnTo>
                  <a:lnTo>
                    <a:pt x="1078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078" y="567"/>
                  </a:lnTo>
                  <a:lnTo>
                    <a:pt x="1078" y="511"/>
                  </a:lnTo>
                  <a:lnTo>
                    <a:pt x="1021" y="511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511" y="170"/>
                  </a:lnTo>
                  <a:lnTo>
                    <a:pt x="511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97"/>
            <p:cNvSpPr>
              <a:spLocks/>
            </p:cNvSpPr>
            <p:nvPr/>
          </p:nvSpPr>
          <p:spPr bwMode="auto">
            <a:xfrm>
              <a:off x="4328" y="2444"/>
              <a:ext cx="794" cy="737"/>
            </a:xfrm>
            <a:custGeom>
              <a:avLst/>
              <a:gdLst>
                <a:gd name="T0" fmla="*/ 0 w 794"/>
                <a:gd name="T1" fmla="*/ 114 h 737"/>
                <a:gd name="T2" fmla="*/ 0 w 794"/>
                <a:gd name="T3" fmla="*/ 227 h 737"/>
                <a:gd name="T4" fmla="*/ 57 w 794"/>
                <a:gd name="T5" fmla="*/ 227 h 737"/>
                <a:gd name="T6" fmla="*/ 57 w 794"/>
                <a:gd name="T7" fmla="*/ 511 h 737"/>
                <a:gd name="T8" fmla="*/ 114 w 794"/>
                <a:gd name="T9" fmla="*/ 511 h 737"/>
                <a:gd name="T10" fmla="*/ 114 w 794"/>
                <a:gd name="T11" fmla="*/ 567 h 737"/>
                <a:gd name="T12" fmla="*/ 170 w 794"/>
                <a:gd name="T13" fmla="*/ 567 h 737"/>
                <a:gd name="T14" fmla="*/ 170 w 794"/>
                <a:gd name="T15" fmla="*/ 681 h 737"/>
                <a:gd name="T16" fmla="*/ 227 w 794"/>
                <a:gd name="T17" fmla="*/ 681 h 737"/>
                <a:gd name="T18" fmla="*/ 227 w 794"/>
                <a:gd name="T19" fmla="*/ 737 h 737"/>
                <a:gd name="T20" fmla="*/ 397 w 794"/>
                <a:gd name="T21" fmla="*/ 737 h 737"/>
                <a:gd name="T22" fmla="*/ 397 w 794"/>
                <a:gd name="T23" fmla="*/ 681 h 737"/>
                <a:gd name="T24" fmla="*/ 567 w 794"/>
                <a:gd name="T25" fmla="*/ 681 h 737"/>
                <a:gd name="T26" fmla="*/ 567 w 794"/>
                <a:gd name="T27" fmla="*/ 624 h 737"/>
                <a:gd name="T28" fmla="*/ 737 w 794"/>
                <a:gd name="T29" fmla="*/ 624 h 737"/>
                <a:gd name="T30" fmla="*/ 737 w 794"/>
                <a:gd name="T31" fmla="*/ 681 h 737"/>
                <a:gd name="T32" fmla="*/ 794 w 794"/>
                <a:gd name="T33" fmla="*/ 681 h 737"/>
                <a:gd name="T34" fmla="*/ 794 w 794"/>
                <a:gd name="T35" fmla="*/ 454 h 737"/>
                <a:gd name="T36" fmla="*/ 737 w 794"/>
                <a:gd name="T37" fmla="*/ 454 h 737"/>
                <a:gd name="T38" fmla="*/ 737 w 794"/>
                <a:gd name="T39" fmla="*/ 397 h 737"/>
                <a:gd name="T40" fmla="*/ 624 w 794"/>
                <a:gd name="T41" fmla="*/ 397 h 737"/>
                <a:gd name="T42" fmla="*/ 624 w 794"/>
                <a:gd name="T43" fmla="*/ 454 h 737"/>
                <a:gd name="T44" fmla="*/ 397 w 794"/>
                <a:gd name="T45" fmla="*/ 454 h 737"/>
                <a:gd name="T46" fmla="*/ 397 w 794"/>
                <a:gd name="T47" fmla="*/ 397 h 737"/>
                <a:gd name="T48" fmla="*/ 454 w 794"/>
                <a:gd name="T49" fmla="*/ 397 h 737"/>
                <a:gd name="T50" fmla="*/ 454 w 794"/>
                <a:gd name="T51" fmla="*/ 341 h 737"/>
                <a:gd name="T52" fmla="*/ 510 w 794"/>
                <a:gd name="T53" fmla="*/ 341 h 737"/>
                <a:gd name="T54" fmla="*/ 510 w 794"/>
                <a:gd name="T55" fmla="*/ 114 h 737"/>
                <a:gd name="T56" fmla="*/ 567 w 794"/>
                <a:gd name="T57" fmla="*/ 114 h 737"/>
                <a:gd name="T58" fmla="*/ 567 w 794"/>
                <a:gd name="T59" fmla="*/ 0 h 737"/>
                <a:gd name="T60" fmla="*/ 114 w 794"/>
                <a:gd name="T61" fmla="*/ 0 h 737"/>
                <a:gd name="T62" fmla="*/ 114 w 794"/>
                <a:gd name="T63" fmla="*/ 57 h 737"/>
                <a:gd name="T64" fmla="*/ 57 w 794"/>
                <a:gd name="T65" fmla="*/ 57 h 737"/>
                <a:gd name="T66" fmla="*/ 57 w 794"/>
                <a:gd name="T67" fmla="*/ 114 h 737"/>
                <a:gd name="T68" fmla="*/ 0 w 794"/>
                <a:gd name="T69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737">
                  <a:moveTo>
                    <a:pt x="0" y="114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794" y="681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1"/>
                  </a:lnTo>
                  <a:lnTo>
                    <a:pt x="510" y="341"/>
                  </a:lnTo>
                  <a:lnTo>
                    <a:pt x="51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Rectangle 298"/>
            <p:cNvSpPr>
              <a:spLocks noChangeArrowheads="1"/>
            </p:cNvSpPr>
            <p:nvPr/>
          </p:nvSpPr>
          <p:spPr bwMode="auto">
            <a:xfrm>
              <a:off x="4725" y="2331"/>
              <a:ext cx="113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99"/>
            <p:cNvSpPr>
              <a:spLocks/>
            </p:cNvSpPr>
            <p:nvPr/>
          </p:nvSpPr>
          <p:spPr bwMode="auto">
            <a:xfrm>
              <a:off x="4725" y="2218"/>
              <a:ext cx="1247" cy="907"/>
            </a:xfrm>
            <a:custGeom>
              <a:avLst/>
              <a:gdLst>
                <a:gd name="T0" fmla="*/ 397 w 1247"/>
                <a:gd name="T1" fmla="*/ 907 h 907"/>
                <a:gd name="T2" fmla="*/ 397 w 1247"/>
                <a:gd name="T3" fmla="*/ 680 h 907"/>
                <a:gd name="T4" fmla="*/ 340 w 1247"/>
                <a:gd name="T5" fmla="*/ 680 h 907"/>
                <a:gd name="T6" fmla="*/ 340 w 1247"/>
                <a:gd name="T7" fmla="*/ 623 h 907"/>
                <a:gd name="T8" fmla="*/ 227 w 1247"/>
                <a:gd name="T9" fmla="*/ 623 h 907"/>
                <a:gd name="T10" fmla="*/ 227 w 1247"/>
                <a:gd name="T11" fmla="*/ 680 h 907"/>
                <a:gd name="T12" fmla="*/ 0 w 1247"/>
                <a:gd name="T13" fmla="*/ 680 h 907"/>
                <a:gd name="T14" fmla="*/ 0 w 1247"/>
                <a:gd name="T15" fmla="*/ 623 h 907"/>
                <a:gd name="T16" fmla="*/ 57 w 1247"/>
                <a:gd name="T17" fmla="*/ 623 h 907"/>
                <a:gd name="T18" fmla="*/ 57 w 1247"/>
                <a:gd name="T19" fmla="*/ 567 h 907"/>
                <a:gd name="T20" fmla="*/ 113 w 1247"/>
                <a:gd name="T21" fmla="*/ 567 h 907"/>
                <a:gd name="T22" fmla="*/ 113 w 1247"/>
                <a:gd name="T23" fmla="*/ 340 h 907"/>
                <a:gd name="T24" fmla="*/ 170 w 1247"/>
                <a:gd name="T25" fmla="*/ 340 h 907"/>
                <a:gd name="T26" fmla="*/ 170 w 1247"/>
                <a:gd name="T27" fmla="*/ 226 h 907"/>
                <a:gd name="T28" fmla="*/ 397 w 1247"/>
                <a:gd name="T29" fmla="*/ 226 h 907"/>
                <a:gd name="T30" fmla="*/ 397 w 1247"/>
                <a:gd name="T31" fmla="*/ 283 h 907"/>
                <a:gd name="T32" fmla="*/ 624 w 1247"/>
                <a:gd name="T33" fmla="*/ 283 h 907"/>
                <a:gd name="T34" fmla="*/ 624 w 1247"/>
                <a:gd name="T35" fmla="*/ 226 h 907"/>
                <a:gd name="T36" fmla="*/ 680 w 1247"/>
                <a:gd name="T37" fmla="*/ 226 h 907"/>
                <a:gd name="T38" fmla="*/ 680 w 1247"/>
                <a:gd name="T39" fmla="*/ 113 h 907"/>
                <a:gd name="T40" fmla="*/ 794 w 1247"/>
                <a:gd name="T41" fmla="*/ 113 h 907"/>
                <a:gd name="T42" fmla="*/ 794 w 1247"/>
                <a:gd name="T43" fmla="*/ 56 h 907"/>
                <a:gd name="T44" fmla="*/ 851 w 1247"/>
                <a:gd name="T45" fmla="*/ 56 h 907"/>
                <a:gd name="T46" fmla="*/ 851 w 1247"/>
                <a:gd name="T47" fmla="*/ 0 h 907"/>
                <a:gd name="T48" fmla="*/ 1021 w 1247"/>
                <a:gd name="T49" fmla="*/ 0 h 907"/>
                <a:gd name="T50" fmla="*/ 1021 w 1247"/>
                <a:gd name="T51" fmla="*/ 56 h 907"/>
                <a:gd name="T52" fmla="*/ 1191 w 1247"/>
                <a:gd name="T53" fmla="*/ 56 h 907"/>
                <a:gd name="T54" fmla="*/ 1191 w 1247"/>
                <a:gd name="T55" fmla="*/ 340 h 907"/>
                <a:gd name="T56" fmla="*/ 1247 w 1247"/>
                <a:gd name="T57" fmla="*/ 340 h 907"/>
                <a:gd name="T58" fmla="*/ 1247 w 1247"/>
                <a:gd name="T59" fmla="*/ 453 h 907"/>
                <a:gd name="T60" fmla="*/ 1191 w 1247"/>
                <a:gd name="T61" fmla="*/ 453 h 907"/>
                <a:gd name="T62" fmla="*/ 1191 w 1247"/>
                <a:gd name="T63" fmla="*/ 567 h 907"/>
                <a:gd name="T64" fmla="*/ 1134 w 1247"/>
                <a:gd name="T65" fmla="*/ 567 h 907"/>
                <a:gd name="T66" fmla="*/ 1134 w 1247"/>
                <a:gd name="T67" fmla="*/ 623 h 907"/>
                <a:gd name="T68" fmla="*/ 1191 w 1247"/>
                <a:gd name="T69" fmla="*/ 623 h 907"/>
                <a:gd name="T70" fmla="*/ 1191 w 1247"/>
                <a:gd name="T71" fmla="*/ 680 h 907"/>
                <a:gd name="T72" fmla="*/ 1021 w 1247"/>
                <a:gd name="T73" fmla="*/ 680 h 907"/>
                <a:gd name="T74" fmla="*/ 1021 w 1247"/>
                <a:gd name="T75" fmla="*/ 737 h 907"/>
                <a:gd name="T76" fmla="*/ 964 w 1247"/>
                <a:gd name="T77" fmla="*/ 737 h 907"/>
                <a:gd name="T78" fmla="*/ 964 w 1247"/>
                <a:gd name="T79" fmla="*/ 680 h 907"/>
                <a:gd name="T80" fmla="*/ 851 w 1247"/>
                <a:gd name="T81" fmla="*/ 680 h 907"/>
                <a:gd name="T82" fmla="*/ 851 w 1247"/>
                <a:gd name="T83" fmla="*/ 737 h 907"/>
                <a:gd name="T84" fmla="*/ 737 w 1247"/>
                <a:gd name="T85" fmla="*/ 737 h 907"/>
                <a:gd name="T86" fmla="*/ 737 w 1247"/>
                <a:gd name="T87" fmla="*/ 680 h 907"/>
                <a:gd name="T88" fmla="*/ 680 w 1247"/>
                <a:gd name="T89" fmla="*/ 680 h 907"/>
                <a:gd name="T90" fmla="*/ 680 w 1247"/>
                <a:gd name="T91" fmla="*/ 737 h 907"/>
                <a:gd name="T92" fmla="*/ 624 w 1247"/>
                <a:gd name="T93" fmla="*/ 737 h 907"/>
                <a:gd name="T94" fmla="*/ 624 w 1247"/>
                <a:gd name="T95" fmla="*/ 793 h 907"/>
                <a:gd name="T96" fmla="*/ 567 w 1247"/>
                <a:gd name="T97" fmla="*/ 793 h 907"/>
                <a:gd name="T98" fmla="*/ 567 w 1247"/>
                <a:gd name="T99" fmla="*/ 907 h 907"/>
                <a:gd name="T100" fmla="*/ 397 w 1247"/>
                <a:gd name="T10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907">
                  <a:moveTo>
                    <a:pt x="397" y="907"/>
                  </a:moveTo>
                  <a:lnTo>
                    <a:pt x="397" y="680"/>
                  </a:lnTo>
                  <a:lnTo>
                    <a:pt x="340" y="680"/>
                  </a:lnTo>
                  <a:lnTo>
                    <a:pt x="34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397" y="226"/>
                  </a:lnTo>
                  <a:lnTo>
                    <a:pt x="39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191" y="56"/>
                  </a:lnTo>
                  <a:lnTo>
                    <a:pt x="1191" y="340"/>
                  </a:lnTo>
                  <a:lnTo>
                    <a:pt x="1247" y="34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567"/>
                  </a:lnTo>
                  <a:lnTo>
                    <a:pt x="1134" y="567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680"/>
                  </a:lnTo>
                  <a:lnTo>
                    <a:pt x="1021" y="680"/>
                  </a:lnTo>
                  <a:lnTo>
                    <a:pt x="1021" y="737"/>
                  </a:lnTo>
                  <a:lnTo>
                    <a:pt x="964" y="737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624" y="737"/>
                  </a:lnTo>
                  <a:lnTo>
                    <a:pt x="62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397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28" name="グループ化 227"/>
          <p:cNvGrpSpPr/>
          <p:nvPr/>
        </p:nvGrpSpPr>
        <p:grpSpPr>
          <a:xfrm>
            <a:off x="4007611" y="6943677"/>
            <a:ext cx="5272967" cy="5483141"/>
            <a:chOff x="479425" y="1720850"/>
            <a:chExt cx="9001126" cy="9359900"/>
          </a:xfrm>
        </p:grpSpPr>
        <p:sp>
          <p:nvSpPr>
            <p:cNvPr id="250" name="Freeform 134"/>
            <p:cNvSpPr>
              <a:spLocks/>
            </p:cNvSpPr>
            <p:nvPr/>
          </p:nvSpPr>
          <p:spPr bwMode="auto">
            <a:xfrm>
              <a:off x="4621213" y="5321300"/>
              <a:ext cx="1800225" cy="1979613"/>
            </a:xfrm>
            <a:custGeom>
              <a:avLst/>
              <a:gdLst>
                <a:gd name="T0" fmla="*/ 0 w 1134"/>
                <a:gd name="T1" fmla="*/ 340 h 1247"/>
                <a:gd name="T2" fmla="*/ 0 w 1134"/>
                <a:gd name="T3" fmla="*/ 567 h 1247"/>
                <a:gd name="T4" fmla="*/ 113 w 1134"/>
                <a:gd name="T5" fmla="*/ 567 h 1247"/>
                <a:gd name="T6" fmla="*/ 113 w 1134"/>
                <a:gd name="T7" fmla="*/ 793 h 1247"/>
                <a:gd name="T8" fmla="*/ 340 w 1134"/>
                <a:gd name="T9" fmla="*/ 793 h 1247"/>
                <a:gd name="T10" fmla="*/ 340 w 1134"/>
                <a:gd name="T11" fmla="*/ 1020 h 1247"/>
                <a:gd name="T12" fmla="*/ 226 w 1134"/>
                <a:gd name="T13" fmla="*/ 1020 h 1247"/>
                <a:gd name="T14" fmla="*/ 226 w 1134"/>
                <a:gd name="T15" fmla="*/ 1247 h 1247"/>
                <a:gd name="T16" fmla="*/ 680 w 1134"/>
                <a:gd name="T17" fmla="*/ 1247 h 1247"/>
                <a:gd name="T18" fmla="*/ 680 w 1134"/>
                <a:gd name="T19" fmla="*/ 1134 h 1247"/>
                <a:gd name="T20" fmla="*/ 793 w 1134"/>
                <a:gd name="T21" fmla="*/ 1134 h 1247"/>
                <a:gd name="T22" fmla="*/ 793 w 1134"/>
                <a:gd name="T23" fmla="*/ 793 h 1247"/>
                <a:gd name="T24" fmla="*/ 907 w 1134"/>
                <a:gd name="T25" fmla="*/ 793 h 1247"/>
                <a:gd name="T26" fmla="*/ 907 w 1134"/>
                <a:gd name="T27" fmla="*/ 453 h 1247"/>
                <a:gd name="T28" fmla="*/ 1020 w 1134"/>
                <a:gd name="T29" fmla="*/ 453 h 1247"/>
                <a:gd name="T30" fmla="*/ 1020 w 1134"/>
                <a:gd name="T31" fmla="*/ 340 h 1247"/>
                <a:gd name="T32" fmla="*/ 1134 w 1134"/>
                <a:gd name="T33" fmla="*/ 340 h 1247"/>
                <a:gd name="T34" fmla="*/ 1134 w 1134"/>
                <a:gd name="T35" fmla="*/ 0 h 1247"/>
                <a:gd name="T36" fmla="*/ 907 w 1134"/>
                <a:gd name="T37" fmla="*/ 0 h 1247"/>
                <a:gd name="T38" fmla="*/ 907 w 1134"/>
                <a:gd name="T39" fmla="*/ 113 h 1247"/>
                <a:gd name="T40" fmla="*/ 453 w 1134"/>
                <a:gd name="T41" fmla="*/ 113 h 1247"/>
                <a:gd name="T42" fmla="*/ 453 w 1134"/>
                <a:gd name="T43" fmla="*/ 226 h 1247"/>
                <a:gd name="T44" fmla="*/ 113 w 1134"/>
                <a:gd name="T45" fmla="*/ 226 h 1247"/>
                <a:gd name="T46" fmla="*/ 113 w 1134"/>
                <a:gd name="T47" fmla="*/ 340 h 1247"/>
                <a:gd name="T48" fmla="*/ 0 w 1134"/>
                <a:gd name="T49" fmla="*/ 34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4" h="1247">
                  <a:moveTo>
                    <a:pt x="0" y="34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340" y="793"/>
                  </a:lnTo>
                  <a:lnTo>
                    <a:pt x="340" y="1020"/>
                  </a:lnTo>
                  <a:lnTo>
                    <a:pt x="226" y="1020"/>
                  </a:lnTo>
                  <a:lnTo>
                    <a:pt x="226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793" y="1134"/>
                  </a:lnTo>
                  <a:lnTo>
                    <a:pt x="793" y="793"/>
                  </a:lnTo>
                  <a:lnTo>
                    <a:pt x="907" y="793"/>
                  </a:lnTo>
                  <a:lnTo>
                    <a:pt x="907" y="453"/>
                  </a:lnTo>
                  <a:lnTo>
                    <a:pt x="1020" y="453"/>
                  </a:lnTo>
                  <a:lnTo>
                    <a:pt x="1020" y="340"/>
                  </a:lnTo>
                  <a:lnTo>
                    <a:pt x="1134" y="340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Rectangle 135"/>
            <p:cNvSpPr>
              <a:spLocks noChangeArrowheads="1"/>
            </p:cNvSpPr>
            <p:nvPr/>
          </p:nvSpPr>
          <p:spPr bwMode="auto">
            <a:xfrm>
              <a:off x="3900488" y="5140325"/>
              <a:ext cx="360363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136"/>
            <p:cNvSpPr>
              <a:spLocks/>
            </p:cNvSpPr>
            <p:nvPr/>
          </p:nvSpPr>
          <p:spPr bwMode="auto">
            <a:xfrm>
              <a:off x="4079875" y="5140325"/>
              <a:ext cx="541338" cy="1260475"/>
            </a:xfrm>
            <a:custGeom>
              <a:avLst/>
              <a:gdLst>
                <a:gd name="T0" fmla="*/ 114 w 341"/>
                <a:gd name="T1" fmla="*/ 0 h 794"/>
                <a:gd name="T2" fmla="*/ 227 w 341"/>
                <a:gd name="T3" fmla="*/ 0 h 794"/>
                <a:gd name="T4" fmla="*/ 227 w 341"/>
                <a:gd name="T5" fmla="*/ 227 h 794"/>
                <a:gd name="T6" fmla="*/ 341 w 341"/>
                <a:gd name="T7" fmla="*/ 227 h 794"/>
                <a:gd name="T8" fmla="*/ 341 w 341"/>
                <a:gd name="T9" fmla="*/ 794 h 794"/>
                <a:gd name="T10" fmla="*/ 114 w 341"/>
                <a:gd name="T11" fmla="*/ 794 h 794"/>
                <a:gd name="T12" fmla="*/ 114 w 341"/>
                <a:gd name="T13" fmla="*/ 567 h 794"/>
                <a:gd name="T14" fmla="*/ 227 w 341"/>
                <a:gd name="T15" fmla="*/ 567 h 794"/>
                <a:gd name="T16" fmla="*/ 227 w 341"/>
                <a:gd name="T17" fmla="*/ 454 h 794"/>
                <a:gd name="T18" fmla="*/ 114 w 341"/>
                <a:gd name="T19" fmla="*/ 454 h 794"/>
                <a:gd name="T20" fmla="*/ 114 w 341"/>
                <a:gd name="T21" fmla="*/ 340 h 794"/>
                <a:gd name="T22" fmla="*/ 0 w 341"/>
                <a:gd name="T23" fmla="*/ 340 h 794"/>
                <a:gd name="T24" fmla="*/ 0 w 341"/>
                <a:gd name="T25" fmla="*/ 227 h 794"/>
                <a:gd name="T26" fmla="*/ 114 w 341"/>
                <a:gd name="T27" fmla="*/ 227 h 794"/>
                <a:gd name="T28" fmla="*/ 114 w 341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794">
                  <a:moveTo>
                    <a:pt x="114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137"/>
            <p:cNvSpPr>
              <a:spLocks/>
            </p:cNvSpPr>
            <p:nvPr/>
          </p:nvSpPr>
          <p:spPr bwMode="auto">
            <a:xfrm>
              <a:off x="4621213" y="4421188"/>
              <a:ext cx="1079500" cy="1258888"/>
            </a:xfrm>
            <a:custGeom>
              <a:avLst/>
              <a:gdLst>
                <a:gd name="T0" fmla="*/ 113 w 680"/>
                <a:gd name="T1" fmla="*/ 793 h 793"/>
                <a:gd name="T2" fmla="*/ 113 w 680"/>
                <a:gd name="T3" fmla="*/ 567 h 793"/>
                <a:gd name="T4" fmla="*/ 0 w 680"/>
                <a:gd name="T5" fmla="*/ 567 h 793"/>
                <a:gd name="T6" fmla="*/ 0 w 680"/>
                <a:gd name="T7" fmla="*/ 453 h 793"/>
                <a:gd name="T8" fmla="*/ 113 w 680"/>
                <a:gd name="T9" fmla="*/ 453 h 793"/>
                <a:gd name="T10" fmla="*/ 113 w 680"/>
                <a:gd name="T11" fmla="*/ 340 h 793"/>
                <a:gd name="T12" fmla="*/ 226 w 680"/>
                <a:gd name="T13" fmla="*/ 340 h 793"/>
                <a:gd name="T14" fmla="*/ 226 w 680"/>
                <a:gd name="T15" fmla="*/ 113 h 793"/>
                <a:gd name="T16" fmla="*/ 340 w 680"/>
                <a:gd name="T17" fmla="*/ 113 h 793"/>
                <a:gd name="T18" fmla="*/ 340 w 680"/>
                <a:gd name="T19" fmla="*/ 0 h 793"/>
                <a:gd name="T20" fmla="*/ 453 w 680"/>
                <a:gd name="T21" fmla="*/ 0 h 793"/>
                <a:gd name="T22" fmla="*/ 453 w 680"/>
                <a:gd name="T23" fmla="*/ 113 h 793"/>
                <a:gd name="T24" fmla="*/ 567 w 680"/>
                <a:gd name="T25" fmla="*/ 113 h 793"/>
                <a:gd name="T26" fmla="*/ 567 w 680"/>
                <a:gd name="T27" fmla="*/ 340 h 793"/>
                <a:gd name="T28" fmla="*/ 680 w 680"/>
                <a:gd name="T29" fmla="*/ 340 h 793"/>
                <a:gd name="T30" fmla="*/ 680 w 680"/>
                <a:gd name="T31" fmla="*/ 680 h 793"/>
                <a:gd name="T32" fmla="*/ 453 w 680"/>
                <a:gd name="T33" fmla="*/ 680 h 793"/>
                <a:gd name="T34" fmla="*/ 453 w 680"/>
                <a:gd name="T35" fmla="*/ 793 h 793"/>
                <a:gd name="T36" fmla="*/ 113 w 680"/>
                <a:gd name="T37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0" h="793">
                  <a:moveTo>
                    <a:pt x="113" y="793"/>
                  </a:moveTo>
                  <a:lnTo>
                    <a:pt x="113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793"/>
                  </a:lnTo>
                  <a:lnTo>
                    <a:pt x="113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138"/>
            <p:cNvSpPr>
              <a:spLocks/>
            </p:cNvSpPr>
            <p:nvPr/>
          </p:nvSpPr>
          <p:spPr bwMode="auto">
            <a:xfrm>
              <a:off x="3900488" y="3700463"/>
              <a:ext cx="1260475" cy="2160588"/>
            </a:xfrm>
            <a:custGeom>
              <a:avLst/>
              <a:gdLst>
                <a:gd name="T0" fmla="*/ 227 w 794"/>
                <a:gd name="T1" fmla="*/ 0 h 1361"/>
                <a:gd name="T2" fmla="*/ 227 w 794"/>
                <a:gd name="T3" fmla="*/ 454 h 1361"/>
                <a:gd name="T4" fmla="*/ 0 w 794"/>
                <a:gd name="T5" fmla="*/ 454 h 1361"/>
                <a:gd name="T6" fmla="*/ 0 w 794"/>
                <a:gd name="T7" fmla="*/ 907 h 1361"/>
                <a:gd name="T8" fmla="*/ 340 w 794"/>
                <a:gd name="T9" fmla="*/ 907 h 1361"/>
                <a:gd name="T10" fmla="*/ 340 w 794"/>
                <a:gd name="T11" fmla="*/ 1134 h 1361"/>
                <a:gd name="T12" fmla="*/ 454 w 794"/>
                <a:gd name="T13" fmla="*/ 1134 h 1361"/>
                <a:gd name="T14" fmla="*/ 454 w 794"/>
                <a:gd name="T15" fmla="*/ 1361 h 1361"/>
                <a:gd name="T16" fmla="*/ 567 w 794"/>
                <a:gd name="T17" fmla="*/ 1361 h 1361"/>
                <a:gd name="T18" fmla="*/ 567 w 794"/>
                <a:gd name="T19" fmla="*/ 1021 h 1361"/>
                <a:gd name="T20" fmla="*/ 454 w 794"/>
                <a:gd name="T21" fmla="*/ 1021 h 1361"/>
                <a:gd name="T22" fmla="*/ 454 w 794"/>
                <a:gd name="T23" fmla="*/ 907 h 1361"/>
                <a:gd name="T24" fmla="*/ 567 w 794"/>
                <a:gd name="T25" fmla="*/ 907 h 1361"/>
                <a:gd name="T26" fmla="*/ 567 w 794"/>
                <a:gd name="T27" fmla="*/ 794 h 1361"/>
                <a:gd name="T28" fmla="*/ 680 w 794"/>
                <a:gd name="T29" fmla="*/ 794 h 1361"/>
                <a:gd name="T30" fmla="*/ 680 w 794"/>
                <a:gd name="T31" fmla="*/ 567 h 1361"/>
                <a:gd name="T32" fmla="*/ 794 w 794"/>
                <a:gd name="T33" fmla="*/ 567 h 1361"/>
                <a:gd name="T34" fmla="*/ 794 w 794"/>
                <a:gd name="T35" fmla="*/ 340 h 1361"/>
                <a:gd name="T36" fmla="*/ 680 w 794"/>
                <a:gd name="T37" fmla="*/ 340 h 1361"/>
                <a:gd name="T38" fmla="*/ 680 w 794"/>
                <a:gd name="T39" fmla="*/ 113 h 1361"/>
                <a:gd name="T40" fmla="*/ 454 w 794"/>
                <a:gd name="T41" fmla="*/ 113 h 1361"/>
                <a:gd name="T42" fmla="*/ 454 w 794"/>
                <a:gd name="T43" fmla="*/ 0 h 1361"/>
                <a:gd name="T44" fmla="*/ 227 w 794"/>
                <a:gd name="T45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1361">
                  <a:moveTo>
                    <a:pt x="227" y="0"/>
                  </a:moveTo>
                  <a:lnTo>
                    <a:pt x="227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340" y="907"/>
                  </a:lnTo>
                  <a:lnTo>
                    <a:pt x="340" y="1134"/>
                  </a:lnTo>
                  <a:lnTo>
                    <a:pt x="454" y="1134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139"/>
            <p:cNvSpPr>
              <a:spLocks/>
            </p:cNvSpPr>
            <p:nvPr/>
          </p:nvSpPr>
          <p:spPr bwMode="auto">
            <a:xfrm>
              <a:off x="3179763" y="3700463"/>
              <a:ext cx="541338" cy="539750"/>
            </a:xfrm>
            <a:custGeom>
              <a:avLst/>
              <a:gdLst>
                <a:gd name="T0" fmla="*/ 227 w 341"/>
                <a:gd name="T1" fmla="*/ 0 h 340"/>
                <a:gd name="T2" fmla="*/ 227 w 341"/>
                <a:gd name="T3" fmla="*/ 113 h 340"/>
                <a:gd name="T4" fmla="*/ 0 w 341"/>
                <a:gd name="T5" fmla="*/ 113 h 340"/>
                <a:gd name="T6" fmla="*/ 0 w 341"/>
                <a:gd name="T7" fmla="*/ 227 h 340"/>
                <a:gd name="T8" fmla="*/ 114 w 341"/>
                <a:gd name="T9" fmla="*/ 227 h 340"/>
                <a:gd name="T10" fmla="*/ 114 w 341"/>
                <a:gd name="T11" fmla="*/ 340 h 340"/>
                <a:gd name="T12" fmla="*/ 227 w 341"/>
                <a:gd name="T13" fmla="*/ 340 h 340"/>
                <a:gd name="T14" fmla="*/ 227 w 341"/>
                <a:gd name="T15" fmla="*/ 227 h 340"/>
                <a:gd name="T16" fmla="*/ 341 w 341"/>
                <a:gd name="T17" fmla="*/ 227 h 340"/>
                <a:gd name="T18" fmla="*/ 341 w 341"/>
                <a:gd name="T19" fmla="*/ 0 h 340"/>
                <a:gd name="T20" fmla="*/ 227 w 341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0">
                  <a:moveTo>
                    <a:pt x="227" y="0"/>
                  </a:moveTo>
                  <a:lnTo>
                    <a:pt x="22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Rectangle 140"/>
            <p:cNvSpPr>
              <a:spLocks noChangeArrowheads="1"/>
            </p:cNvSpPr>
            <p:nvPr/>
          </p:nvSpPr>
          <p:spPr bwMode="auto">
            <a:xfrm>
              <a:off x="2820988" y="3879850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Rectangle 141"/>
            <p:cNvSpPr>
              <a:spLocks noChangeArrowheads="1"/>
            </p:cNvSpPr>
            <p:nvPr/>
          </p:nvSpPr>
          <p:spPr bwMode="auto">
            <a:xfrm>
              <a:off x="3721100" y="4240213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142"/>
            <p:cNvSpPr>
              <a:spLocks/>
            </p:cNvSpPr>
            <p:nvPr/>
          </p:nvSpPr>
          <p:spPr bwMode="auto">
            <a:xfrm>
              <a:off x="5340350" y="1720850"/>
              <a:ext cx="539750" cy="719138"/>
            </a:xfrm>
            <a:custGeom>
              <a:avLst/>
              <a:gdLst>
                <a:gd name="T0" fmla="*/ 114 w 340"/>
                <a:gd name="T1" fmla="*/ 0 h 453"/>
                <a:gd name="T2" fmla="*/ 114 w 340"/>
                <a:gd name="T3" fmla="*/ 340 h 453"/>
                <a:gd name="T4" fmla="*/ 0 w 340"/>
                <a:gd name="T5" fmla="*/ 340 h 453"/>
                <a:gd name="T6" fmla="*/ 0 w 340"/>
                <a:gd name="T7" fmla="*/ 453 h 453"/>
                <a:gd name="T8" fmla="*/ 340 w 340"/>
                <a:gd name="T9" fmla="*/ 453 h 453"/>
                <a:gd name="T10" fmla="*/ 340 w 340"/>
                <a:gd name="T11" fmla="*/ 113 h 453"/>
                <a:gd name="T12" fmla="*/ 227 w 340"/>
                <a:gd name="T13" fmla="*/ 113 h 453"/>
                <a:gd name="T14" fmla="*/ 227 w 340"/>
                <a:gd name="T15" fmla="*/ 0 h 453"/>
                <a:gd name="T16" fmla="*/ 114 w 340"/>
                <a:gd name="T1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114" y="0"/>
                  </a:move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Rectangle 143"/>
            <p:cNvSpPr>
              <a:spLocks noChangeArrowheads="1"/>
            </p:cNvSpPr>
            <p:nvPr/>
          </p:nvSpPr>
          <p:spPr bwMode="auto">
            <a:xfrm>
              <a:off x="4800600" y="2439988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144"/>
            <p:cNvSpPr>
              <a:spLocks/>
            </p:cNvSpPr>
            <p:nvPr/>
          </p:nvSpPr>
          <p:spPr bwMode="auto">
            <a:xfrm>
              <a:off x="6061075" y="2260600"/>
              <a:ext cx="360363" cy="179388"/>
            </a:xfrm>
            <a:custGeom>
              <a:avLst/>
              <a:gdLst>
                <a:gd name="T0" fmla="*/ 0 w 227"/>
                <a:gd name="T1" fmla="*/ 0 h 113"/>
                <a:gd name="T2" fmla="*/ 227 w 227"/>
                <a:gd name="T3" fmla="*/ 0 h 113"/>
                <a:gd name="T4" fmla="*/ 227 w 227"/>
                <a:gd name="T5" fmla="*/ 113 h 113"/>
                <a:gd name="T6" fmla="*/ 0 w 227"/>
                <a:gd name="T7" fmla="*/ 113 h 113"/>
                <a:gd name="T8" fmla="*/ 0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146"/>
            <p:cNvSpPr>
              <a:spLocks/>
            </p:cNvSpPr>
            <p:nvPr/>
          </p:nvSpPr>
          <p:spPr bwMode="auto">
            <a:xfrm>
              <a:off x="5700713" y="2439988"/>
              <a:ext cx="539750" cy="720725"/>
            </a:xfrm>
            <a:custGeom>
              <a:avLst/>
              <a:gdLst>
                <a:gd name="T0" fmla="*/ 113 w 340"/>
                <a:gd name="T1" fmla="*/ 114 h 454"/>
                <a:gd name="T2" fmla="*/ 0 w 340"/>
                <a:gd name="T3" fmla="*/ 114 h 454"/>
                <a:gd name="T4" fmla="*/ 0 w 340"/>
                <a:gd name="T5" fmla="*/ 340 h 454"/>
                <a:gd name="T6" fmla="*/ 0 w 340"/>
                <a:gd name="T7" fmla="*/ 454 h 454"/>
                <a:gd name="T8" fmla="*/ 113 w 340"/>
                <a:gd name="T9" fmla="*/ 454 h 454"/>
                <a:gd name="T10" fmla="*/ 113 w 340"/>
                <a:gd name="T11" fmla="*/ 340 h 454"/>
                <a:gd name="T12" fmla="*/ 227 w 340"/>
                <a:gd name="T13" fmla="*/ 340 h 454"/>
                <a:gd name="T14" fmla="*/ 227 w 340"/>
                <a:gd name="T15" fmla="*/ 227 h 454"/>
                <a:gd name="T16" fmla="*/ 340 w 340"/>
                <a:gd name="T17" fmla="*/ 227 h 454"/>
                <a:gd name="T18" fmla="*/ 340 w 340"/>
                <a:gd name="T19" fmla="*/ 114 h 454"/>
                <a:gd name="T20" fmla="*/ 227 w 340"/>
                <a:gd name="T21" fmla="*/ 114 h 454"/>
                <a:gd name="T22" fmla="*/ 227 w 340"/>
                <a:gd name="T23" fmla="*/ 0 h 454"/>
                <a:gd name="T24" fmla="*/ 113 w 340"/>
                <a:gd name="T25" fmla="*/ 0 h 454"/>
                <a:gd name="T26" fmla="*/ 113 w 340"/>
                <a:gd name="T2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454">
                  <a:moveTo>
                    <a:pt x="113" y="114"/>
                  </a:moveTo>
                  <a:lnTo>
                    <a:pt x="0" y="114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147"/>
            <p:cNvSpPr>
              <a:spLocks/>
            </p:cNvSpPr>
            <p:nvPr/>
          </p:nvSpPr>
          <p:spPr bwMode="auto">
            <a:xfrm>
              <a:off x="4621213" y="2800350"/>
              <a:ext cx="1258888" cy="1620838"/>
            </a:xfrm>
            <a:custGeom>
              <a:avLst/>
              <a:gdLst>
                <a:gd name="T0" fmla="*/ 340 w 793"/>
                <a:gd name="T1" fmla="*/ 1021 h 1021"/>
                <a:gd name="T2" fmla="*/ 567 w 793"/>
                <a:gd name="T3" fmla="*/ 1021 h 1021"/>
                <a:gd name="T4" fmla="*/ 567 w 793"/>
                <a:gd name="T5" fmla="*/ 794 h 1021"/>
                <a:gd name="T6" fmla="*/ 793 w 793"/>
                <a:gd name="T7" fmla="*/ 794 h 1021"/>
                <a:gd name="T8" fmla="*/ 793 w 793"/>
                <a:gd name="T9" fmla="*/ 454 h 1021"/>
                <a:gd name="T10" fmla="*/ 680 w 793"/>
                <a:gd name="T11" fmla="*/ 454 h 1021"/>
                <a:gd name="T12" fmla="*/ 680 w 793"/>
                <a:gd name="T13" fmla="*/ 340 h 1021"/>
                <a:gd name="T14" fmla="*/ 567 w 793"/>
                <a:gd name="T15" fmla="*/ 340 h 1021"/>
                <a:gd name="T16" fmla="*/ 567 w 793"/>
                <a:gd name="T17" fmla="*/ 113 h 1021"/>
                <a:gd name="T18" fmla="*/ 453 w 793"/>
                <a:gd name="T19" fmla="*/ 113 h 1021"/>
                <a:gd name="T20" fmla="*/ 453 w 793"/>
                <a:gd name="T21" fmla="*/ 0 h 1021"/>
                <a:gd name="T22" fmla="*/ 340 w 793"/>
                <a:gd name="T23" fmla="*/ 0 h 1021"/>
                <a:gd name="T24" fmla="*/ 340 w 793"/>
                <a:gd name="T25" fmla="*/ 113 h 1021"/>
                <a:gd name="T26" fmla="*/ 226 w 793"/>
                <a:gd name="T27" fmla="*/ 113 h 1021"/>
                <a:gd name="T28" fmla="*/ 226 w 793"/>
                <a:gd name="T29" fmla="*/ 227 h 1021"/>
                <a:gd name="T30" fmla="*/ 340 w 793"/>
                <a:gd name="T31" fmla="*/ 227 h 1021"/>
                <a:gd name="T32" fmla="*/ 340 w 793"/>
                <a:gd name="T33" fmla="*/ 340 h 1021"/>
                <a:gd name="T34" fmla="*/ 113 w 793"/>
                <a:gd name="T35" fmla="*/ 340 h 1021"/>
                <a:gd name="T36" fmla="*/ 113 w 793"/>
                <a:gd name="T37" fmla="*/ 454 h 1021"/>
                <a:gd name="T38" fmla="*/ 0 w 793"/>
                <a:gd name="T39" fmla="*/ 454 h 1021"/>
                <a:gd name="T40" fmla="*/ 0 w 793"/>
                <a:gd name="T41" fmla="*/ 680 h 1021"/>
                <a:gd name="T42" fmla="*/ 226 w 793"/>
                <a:gd name="T43" fmla="*/ 680 h 1021"/>
                <a:gd name="T44" fmla="*/ 226 w 793"/>
                <a:gd name="T45" fmla="*/ 907 h 1021"/>
                <a:gd name="T46" fmla="*/ 340 w 793"/>
                <a:gd name="T47" fmla="*/ 907 h 1021"/>
                <a:gd name="T48" fmla="*/ 340 w 793"/>
                <a:gd name="T4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1021">
                  <a:moveTo>
                    <a:pt x="340" y="1021"/>
                  </a:moveTo>
                  <a:lnTo>
                    <a:pt x="567" y="1021"/>
                  </a:lnTo>
                  <a:lnTo>
                    <a:pt x="567" y="794"/>
                  </a:lnTo>
                  <a:lnTo>
                    <a:pt x="793" y="794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226" y="680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148"/>
            <p:cNvSpPr>
              <a:spLocks/>
            </p:cNvSpPr>
            <p:nvPr/>
          </p:nvSpPr>
          <p:spPr bwMode="auto">
            <a:xfrm>
              <a:off x="3360738" y="6221413"/>
              <a:ext cx="1800225" cy="900113"/>
            </a:xfrm>
            <a:custGeom>
              <a:avLst/>
              <a:gdLst>
                <a:gd name="T0" fmla="*/ 1134 w 1134"/>
                <a:gd name="T1" fmla="*/ 453 h 567"/>
                <a:gd name="T2" fmla="*/ 1020 w 1134"/>
                <a:gd name="T3" fmla="*/ 453 h 567"/>
                <a:gd name="T4" fmla="*/ 1020 w 1134"/>
                <a:gd name="T5" fmla="*/ 567 h 567"/>
                <a:gd name="T6" fmla="*/ 794 w 1134"/>
                <a:gd name="T7" fmla="*/ 567 h 567"/>
                <a:gd name="T8" fmla="*/ 794 w 1134"/>
                <a:gd name="T9" fmla="*/ 453 h 567"/>
                <a:gd name="T10" fmla="*/ 453 w 1134"/>
                <a:gd name="T11" fmla="*/ 453 h 567"/>
                <a:gd name="T12" fmla="*/ 453 w 1134"/>
                <a:gd name="T13" fmla="*/ 567 h 567"/>
                <a:gd name="T14" fmla="*/ 113 w 1134"/>
                <a:gd name="T15" fmla="*/ 567 h 567"/>
                <a:gd name="T16" fmla="*/ 113 w 1134"/>
                <a:gd name="T17" fmla="*/ 113 h 567"/>
                <a:gd name="T18" fmla="*/ 0 w 1134"/>
                <a:gd name="T19" fmla="*/ 113 h 567"/>
                <a:gd name="T20" fmla="*/ 0 w 1134"/>
                <a:gd name="T21" fmla="*/ 0 h 567"/>
                <a:gd name="T22" fmla="*/ 227 w 1134"/>
                <a:gd name="T23" fmla="*/ 0 h 567"/>
                <a:gd name="T24" fmla="*/ 227 w 1134"/>
                <a:gd name="T25" fmla="*/ 113 h 567"/>
                <a:gd name="T26" fmla="*/ 453 w 1134"/>
                <a:gd name="T27" fmla="*/ 113 h 567"/>
                <a:gd name="T28" fmla="*/ 453 w 1134"/>
                <a:gd name="T29" fmla="*/ 0 h 567"/>
                <a:gd name="T30" fmla="*/ 567 w 1134"/>
                <a:gd name="T31" fmla="*/ 0 h 567"/>
                <a:gd name="T32" fmla="*/ 567 w 1134"/>
                <a:gd name="T33" fmla="*/ 113 h 567"/>
                <a:gd name="T34" fmla="*/ 794 w 1134"/>
                <a:gd name="T35" fmla="*/ 113 h 567"/>
                <a:gd name="T36" fmla="*/ 794 w 1134"/>
                <a:gd name="T37" fmla="*/ 0 h 567"/>
                <a:gd name="T38" fmla="*/ 907 w 1134"/>
                <a:gd name="T39" fmla="*/ 0 h 567"/>
                <a:gd name="T40" fmla="*/ 907 w 1134"/>
                <a:gd name="T41" fmla="*/ 226 h 567"/>
                <a:gd name="T42" fmla="*/ 1134 w 1134"/>
                <a:gd name="T43" fmla="*/ 226 h 567"/>
                <a:gd name="T44" fmla="*/ 1134 w 1134"/>
                <a:gd name="T45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567">
                  <a:moveTo>
                    <a:pt x="1134" y="453"/>
                  </a:moveTo>
                  <a:lnTo>
                    <a:pt x="1020" y="453"/>
                  </a:lnTo>
                  <a:lnTo>
                    <a:pt x="1020" y="567"/>
                  </a:lnTo>
                  <a:lnTo>
                    <a:pt x="794" y="567"/>
                  </a:lnTo>
                  <a:lnTo>
                    <a:pt x="794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113" y="56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226"/>
                  </a:lnTo>
                  <a:lnTo>
                    <a:pt x="1134" y="226"/>
                  </a:lnTo>
                  <a:lnTo>
                    <a:pt x="1134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149"/>
            <p:cNvSpPr>
              <a:spLocks/>
            </p:cNvSpPr>
            <p:nvPr/>
          </p:nvSpPr>
          <p:spPr bwMode="auto">
            <a:xfrm>
              <a:off x="3000375" y="5321300"/>
              <a:ext cx="1439863" cy="1079500"/>
            </a:xfrm>
            <a:custGeom>
              <a:avLst/>
              <a:gdLst>
                <a:gd name="T0" fmla="*/ 567 w 907"/>
                <a:gd name="T1" fmla="*/ 0 h 680"/>
                <a:gd name="T2" fmla="*/ 794 w 907"/>
                <a:gd name="T3" fmla="*/ 0 h 680"/>
                <a:gd name="T4" fmla="*/ 794 w 907"/>
                <a:gd name="T5" fmla="*/ 113 h 680"/>
                <a:gd name="T6" fmla="*/ 680 w 907"/>
                <a:gd name="T7" fmla="*/ 113 h 680"/>
                <a:gd name="T8" fmla="*/ 680 w 907"/>
                <a:gd name="T9" fmla="*/ 226 h 680"/>
                <a:gd name="T10" fmla="*/ 794 w 907"/>
                <a:gd name="T11" fmla="*/ 226 h 680"/>
                <a:gd name="T12" fmla="*/ 794 w 907"/>
                <a:gd name="T13" fmla="*/ 340 h 680"/>
                <a:gd name="T14" fmla="*/ 907 w 907"/>
                <a:gd name="T15" fmla="*/ 340 h 680"/>
                <a:gd name="T16" fmla="*/ 907 w 907"/>
                <a:gd name="T17" fmla="*/ 453 h 680"/>
                <a:gd name="T18" fmla="*/ 794 w 907"/>
                <a:gd name="T19" fmla="*/ 453 h 680"/>
                <a:gd name="T20" fmla="*/ 794 w 907"/>
                <a:gd name="T21" fmla="*/ 567 h 680"/>
                <a:gd name="T22" fmla="*/ 680 w 907"/>
                <a:gd name="T23" fmla="*/ 567 h 680"/>
                <a:gd name="T24" fmla="*/ 680 w 907"/>
                <a:gd name="T25" fmla="*/ 680 h 680"/>
                <a:gd name="T26" fmla="*/ 454 w 907"/>
                <a:gd name="T27" fmla="*/ 680 h 680"/>
                <a:gd name="T28" fmla="*/ 454 w 907"/>
                <a:gd name="T29" fmla="*/ 567 h 680"/>
                <a:gd name="T30" fmla="*/ 227 w 907"/>
                <a:gd name="T31" fmla="*/ 567 h 680"/>
                <a:gd name="T32" fmla="*/ 227 w 907"/>
                <a:gd name="T33" fmla="*/ 680 h 680"/>
                <a:gd name="T34" fmla="*/ 0 w 907"/>
                <a:gd name="T35" fmla="*/ 680 h 680"/>
                <a:gd name="T36" fmla="*/ 0 w 907"/>
                <a:gd name="T37" fmla="*/ 567 h 680"/>
                <a:gd name="T38" fmla="*/ 113 w 907"/>
                <a:gd name="T39" fmla="*/ 567 h 680"/>
                <a:gd name="T40" fmla="*/ 113 w 907"/>
                <a:gd name="T41" fmla="*/ 453 h 680"/>
                <a:gd name="T42" fmla="*/ 227 w 907"/>
                <a:gd name="T43" fmla="*/ 453 h 680"/>
                <a:gd name="T44" fmla="*/ 227 w 907"/>
                <a:gd name="T45" fmla="*/ 340 h 680"/>
                <a:gd name="T46" fmla="*/ 454 w 907"/>
                <a:gd name="T47" fmla="*/ 340 h 680"/>
                <a:gd name="T48" fmla="*/ 454 w 907"/>
                <a:gd name="T49" fmla="*/ 113 h 680"/>
                <a:gd name="T50" fmla="*/ 567 w 907"/>
                <a:gd name="T51" fmla="*/ 113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150"/>
            <p:cNvSpPr>
              <a:spLocks/>
            </p:cNvSpPr>
            <p:nvPr/>
          </p:nvSpPr>
          <p:spPr bwMode="auto">
            <a:xfrm>
              <a:off x="2640013" y="10001250"/>
              <a:ext cx="1260475" cy="1079500"/>
            </a:xfrm>
            <a:custGeom>
              <a:avLst/>
              <a:gdLst>
                <a:gd name="T0" fmla="*/ 681 w 794"/>
                <a:gd name="T1" fmla="*/ 0 h 680"/>
                <a:gd name="T2" fmla="*/ 567 w 794"/>
                <a:gd name="T3" fmla="*/ 0 h 680"/>
                <a:gd name="T4" fmla="*/ 567 w 794"/>
                <a:gd name="T5" fmla="*/ 113 h 680"/>
                <a:gd name="T6" fmla="*/ 0 w 794"/>
                <a:gd name="T7" fmla="*/ 113 h 680"/>
                <a:gd name="T8" fmla="*/ 0 w 794"/>
                <a:gd name="T9" fmla="*/ 227 h 680"/>
                <a:gd name="T10" fmla="*/ 114 w 794"/>
                <a:gd name="T11" fmla="*/ 227 h 680"/>
                <a:gd name="T12" fmla="*/ 114 w 794"/>
                <a:gd name="T13" fmla="*/ 340 h 680"/>
                <a:gd name="T14" fmla="*/ 0 w 794"/>
                <a:gd name="T15" fmla="*/ 340 h 680"/>
                <a:gd name="T16" fmla="*/ 0 w 794"/>
                <a:gd name="T17" fmla="*/ 454 h 680"/>
                <a:gd name="T18" fmla="*/ 114 w 794"/>
                <a:gd name="T19" fmla="*/ 454 h 680"/>
                <a:gd name="T20" fmla="*/ 114 w 794"/>
                <a:gd name="T21" fmla="*/ 567 h 680"/>
                <a:gd name="T22" fmla="*/ 0 w 794"/>
                <a:gd name="T23" fmla="*/ 567 h 680"/>
                <a:gd name="T24" fmla="*/ 0 w 794"/>
                <a:gd name="T25" fmla="*/ 680 h 680"/>
                <a:gd name="T26" fmla="*/ 114 w 794"/>
                <a:gd name="T27" fmla="*/ 680 h 680"/>
                <a:gd name="T28" fmla="*/ 227 w 794"/>
                <a:gd name="T29" fmla="*/ 680 h 680"/>
                <a:gd name="T30" fmla="*/ 227 w 794"/>
                <a:gd name="T31" fmla="*/ 567 h 680"/>
                <a:gd name="T32" fmla="*/ 454 w 794"/>
                <a:gd name="T33" fmla="*/ 567 h 680"/>
                <a:gd name="T34" fmla="*/ 454 w 794"/>
                <a:gd name="T35" fmla="*/ 680 h 680"/>
                <a:gd name="T36" fmla="*/ 681 w 794"/>
                <a:gd name="T37" fmla="*/ 680 h 680"/>
                <a:gd name="T38" fmla="*/ 681 w 794"/>
                <a:gd name="T39" fmla="*/ 567 h 680"/>
                <a:gd name="T40" fmla="*/ 794 w 794"/>
                <a:gd name="T41" fmla="*/ 567 h 680"/>
                <a:gd name="T42" fmla="*/ 794 w 794"/>
                <a:gd name="T43" fmla="*/ 113 h 680"/>
                <a:gd name="T44" fmla="*/ 681 w 794"/>
                <a:gd name="T45" fmla="*/ 113 h 680"/>
                <a:gd name="T46" fmla="*/ 681 w 794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4" h="680">
                  <a:moveTo>
                    <a:pt x="681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151"/>
            <p:cNvSpPr>
              <a:spLocks/>
            </p:cNvSpPr>
            <p:nvPr/>
          </p:nvSpPr>
          <p:spPr bwMode="auto">
            <a:xfrm>
              <a:off x="2279650" y="8201025"/>
              <a:ext cx="1441450" cy="1979613"/>
            </a:xfrm>
            <a:custGeom>
              <a:avLst/>
              <a:gdLst>
                <a:gd name="T0" fmla="*/ 114 w 908"/>
                <a:gd name="T1" fmla="*/ 1134 h 1247"/>
                <a:gd name="T2" fmla="*/ 114 w 908"/>
                <a:gd name="T3" fmla="*/ 1247 h 1247"/>
                <a:gd name="T4" fmla="*/ 794 w 908"/>
                <a:gd name="T5" fmla="*/ 1247 h 1247"/>
                <a:gd name="T6" fmla="*/ 794 w 908"/>
                <a:gd name="T7" fmla="*/ 1134 h 1247"/>
                <a:gd name="T8" fmla="*/ 908 w 908"/>
                <a:gd name="T9" fmla="*/ 1134 h 1247"/>
                <a:gd name="T10" fmla="*/ 908 w 908"/>
                <a:gd name="T11" fmla="*/ 907 h 1247"/>
                <a:gd name="T12" fmla="*/ 794 w 908"/>
                <a:gd name="T13" fmla="*/ 907 h 1247"/>
                <a:gd name="T14" fmla="*/ 794 w 908"/>
                <a:gd name="T15" fmla="*/ 680 h 1247"/>
                <a:gd name="T16" fmla="*/ 908 w 908"/>
                <a:gd name="T17" fmla="*/ 680 h 1247"/>
                <a:gd name="T18" fmla="*/ 908 w 908"/>
                <a:gd name="T19" fmla="*/ 567 h 1247"/>
                <a:gd name="T20" fmla="*/ 681 w 908"/>
                <a:gd name="T21" fmla="*/ 567 h 1247"/>
                <a:gd name="T22" fmla="*/ 681 w 908"/>
                <a:gd name="T23" fmla="*/ 340 h 1247"/>
                <a:gd name="T24" fmla="*/ 794 w 908"/>
                <a:gd name="T25" fmla="*/ 340 h 1247"/>
                <a:gd name="T26" fmla="*/ 794 w 908"/>
                <a:gd name="T27" fmla="*/ 227 h 1247"/>
                <a:gd name="T28" fmla="*/ 908 w 908"/>
                <a:gd name="T29" fmla="*/ 227 h 1247"/>
                <a:gd name="T30" fmla="*/ 908 w 908"/>
                <a:gd name="T31" fmla="*/ 0 h 1247"/>
                <a:gd name="T32" fmla="*/ 341 w 908"/>
                <a:gd name="T33" fmla="*/ 0 h 1247"/>
                <a:gd name="T34" fmla="*/ 341 w 908"/>
                <a:gd name="T35" fmla="*/ 227 h 1247"/>
                <a:gd name="T36" fmla="*/ 227 w 908"/>
                <a:gd name="T37" fmla="*/ 227 h 1247"/>
                <a:gd name="T38" fmla="*/ 227 w 908"/>
                <a:gd name="T39" fmla="*/ 340 h 1247"/>
                <a:gd name="T40" fmla="*/ 454 w 908"/>
                <a:gd name="T41" fmla="*/ 340 h 1247"/>
                <a:gd name="T42" fmla="*/ 454 w 908"/>
                <a:gd name="T43" fmla="*/ 567 h 1247"/>
                <a:gd name="T44" fmla="*/ 341 w 908"/>
                <a:gd name="T45" fmla="*/ 567 h 1247"/>
                <a:gd name="T46" fmla="*/ 341 w 908"/>
                <a:gd name="T47" fmla="*/ 680 h 1247"/>
                <a:gd name="T48" fmla="*/ 227 w 908"/>
                <a:gd name="T49" fmla="*/ 680 h 1247"/>
                <a:gd name="T50" fmla="*/ 227 w 908"/>
                <a:gd name="T51" fmla="*/ 567 h 1247"/>
                <a:gd name="T52" fmla="*/ 0 w 908"/>
                <a:gd name="T53" fmla="*/ 567 h 1247"/>
                <a:gd name="T54" fmla="*/ 0 w 908"/>
                <a:gd name="T55" fmla="*/ 680 h 1247"/>
                <a:gd name="T56" fmla="*/ 114 w 908"/>
                <a:gd name="T57" fmla="*/ 680 h 1247"/>
                <a:gd name="T58" fmla="*/ 114 w 908"/>
                <a:gd name="T59" fmla="*/ 907 h 1247"/>
                <a:gd name="T60" fmla="*/ 227 w 908"/>
                <a:gd name="T61" fmla="*/ 907 h 1247"/>
                <a:gd name="T62" fmla="*/ 227 w 908"/>
                <a:gd name="T63" fmla="*/ 1134 h 1247"/>
                <a:gd name="T64" fmla="*/ 114 w 908"/>
                <a:gd name="T65" fmla="*/ 1134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8" h="1247">
                  <a:moveTo>
                    <a:pt x="114" y="1134"/>
                  </a:moveTo>
                  <a:lnTo>
                    <a:pt x="114" y="1247"/>
                  </a:lnTo>
                  <a:lnTo>
                    <a:pt x="794" y="1247"/>
                  </a:lnTo>
                  <a:lnTo>
                    <a:pt x="794" y="1134"/>
                  </a:lnTo>
                  <a:lnTo>
                    <a:pt x="908" y="1134"/>
                  </a:lnTo>
                  <a:lnTo>
                    <a:pt x="908" y="907"/>
                  </a:lnTo>
                  <a:lnTo>
                    <a:pt x="794" y="907"/>
                  </a:lnTo>
                  <a:lnTo>
                    <a:pt x="794" y="680"/>
                  </a:lnTo>
                  <a:lnTo>
                    <a:pt x="908" y="680"/>
                  </a:lnTo>
                  <a:lnTo>
                    <a:pt x="908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4" y="68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134"/>
                  </a:lnTo>
                  <a:lnTo>
                    <a:pt x="114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Rectangle 152"/>
            <p:cNvSpPr>
              <a:spLocks noChangeArrowheads="1"/>
            </p:cNvSpPr>
            <p:nvPr/>
          </p:nvSpPr>
          <p:spPr bwMode="auto">
            <a:xfrm>
              <a:off x="1560513" y="9280525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Rectangle 153"/>
            <p:cNvSpPr>
              <a:spLocks noChangeArrowheads="1"/>
            </p:cNvSpPr>
            <p:nvPr/>
          </p:nvSpPr>
          <p:spPr bwMode="auto">
            <a:xfrm>
              <a:off x="1920875" y="9101138"/>
              <a:ext cx="179388" cy="180975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155"/>
            <p:cNvSpPr>
              <a:spLocks/>
            </p:cNvSpPr>
            <p:nvPr/>
          </p:nvSpPr>
          <p:spPr bwMode="auto">
            <a:xfrm>
              <a:off x="3540125" y="8740775"/>
              <a:ext cx="900113" cy="720725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454 h 454"/>
                <a:gd name="T4" fmla="*/ 340 w 567"/>
                <a:gd name="T5" fmla="*/ 454 h 454"/>
                <a:gd name="T6" fmla="*/ 340 w 567"/>
                <a:gd name="T7" fmla="*/ 340 h 454"/>
                <a:gd name="T8" fmla="*/ 340 w 567"/>
                <a:gd name="T9" fmla="*/ 227 h 454"/>
                <a:gd name="T10" fmla="*/ 454 w 567"/>
                <a:gd name="T11" fmla="*/ 227 h 454"/>
                <a:gd name="T12" fmla="*/ 567 w 567"/>
                <a:gd name="T13" fmla="*/ 227 h 454"/>
                <a:gd name="T14" fmla="*/ 567 w 567"/>
                <a:gd name="T15" fmla="*/ 0 h 454"/>
                <a:gd name="T16" fmla="*/ 227 w 567"/>
                <a:gd name="T17" fmla="*/ 0 h 454"/>
                <a:gd name="T18" fmla="*/ 227 w 567"/>
                <a:gd name="T19" fmla="*/ 114 h 454"/>
                <a:gd name="T20" fmla="*/ 114 w 567"/>
                <a:gd name="T21" fmla="*/ 114 h 454"/>
                <a:gd name="T22" fmla="*/ 114 w 567"/>
                <a:gd name="T23" fmla="*/ 340 h 454"/>
                <a:gd name="T24" fmla="*/ 0 w 567"/>
                <a:gd name="T25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158"/>
            <p:cNvSpPr>
              <a:spLocks/>
            </p:cNvSpPr>
            <p:nvPr/>
          </p:nvSpPr>
          <p:spPr bwMode="auto">
            <a:xfrm>
              <a:off x="3360738" y="7840663"/>
              <a:ext cx="1619250" cy="1260475"/>
            </a:xfrm>
            <a:custGeom>
              <a:avLst/>
              <a:gdLst>
                <a:gd name="T0" fmla="*/ 227 w 1020"/>
                <a:gd name="T1" fmla="*/ 227 h 794"/>
                <a:gd name="T2" fmla="*/ 227 w 1020"/>
                <a:gd name="T3" fmla="*/ 454 h 794"/>
                <a:gd name="T4" fmla="*/ 113 w 1020"/>
                <a:gd name="T5" fmla="*/ 454 h 794"/>
                <a:gd name="T6" fmla="*/ 113 w 1020"/>
                <a:gd name="T7" fmla="*/ 567 h 794"/>
                <a:gd name="T8" fmla="*/ 0 w 1020"/>
                <a:gd name="T9" fmla="*/ 567 h 794"/>
                <a:gd name="T10" fmla="*/ 0 w 1020"/>
                <a:gd name="T11" fmla="*/ 794 h 794"/>
                <a:gd name="T12" fmla="*/ 227 w 1020"/>
                <a:gd name="T13" fmla="*/ 794 h 794"/>
                <a:gd name="T14" fmla="*/ 227 w 1020"/>
                <a:gd name="T15" fmla="*/ 681 h 794"/>
                <a:gd name="T16" fmla="*/ 340 w 1020"/>
                <a:gd name="T17" fmla="*/ 681 h 794"/>
                <a:gd name="T18" fmla="*/ 340 w 1020"/>
                <a:gd name="T19" fmla="*/ 567 h 794"/>
                <a:gd name="T20" fmla="*/ 680 w 1020"/>
                <a:gd name="T21" fmla="*/ 567 h 794"/>
                <a:gd name="T22" fmla="*/ 680 w 1020"/>
                <a:gd name="T23" fmla="*/ 454 h 794"/>
                <a:gd name="T24" fmla="*/ 1020 w 1020"/>
                <a:gd name="T25" fmla="*/ 454 h 794"/>
                <a:gd name="T26" fmla="*/ 1020 w 1020"/>
                <a:gd name="T27" fmla="*/ 114 h 794"/>
                <a:gd name="T28" fmla="*/ 907 w 1020"/>
                <a:gd name="T29" fmla="*/ 114 h 794"/>
                <a:gd name="T30" fmla="*/ 907 w 1020"/>
                <a:gd name="T31" fmla="*/ 0 h 794"/>
                <a:gd name="T32" fmla="*/ 794 w 1020"/>
                <a:gd name="T33" fmla="*/ 0 h 794"/>
                <a:gd name="T34" fmla="*/ 794 w 1020"/>
                <a:gd name="T35" fmla="*/ 227 h 794"/>
                <a:gd name="T36" fmla="*/ 227 w 1020"/>
                <a:gd name="T37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0" h="794">
                  <a:moveTo>
                    <a:pt x="227" y="227"/>
                  </a:move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1020" y="454"/>
                  </a:lnTo>
                  <a:lnTo>
                    <a:pt x="1020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22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159"/>
            <p:cNvSpPr>
              <a:spLocks/>
            </p:cNvSpPr>
            <p:nvPr/>
          </p:nvSpPr>
          <p:spPr bwMode="auto">
            <a:xfrm>
              <a:off x="2100263" y="7121525"/>
              <a:ext cx="2879725" cy="1258888"/>
            </a:xfrm>
            <a:custGeom>
              <a:avLst/>
              <a:gdLst>
                <a:gd name="T0" fmla="*/ 0 w 1814"/>
                <a:gd name="T1" fmla="*/ 793 h 793"/>
                <a:gd name="T2" fmla="*/ 454 w 1814"/>
                <a:gd name="T3" fmla="*/ 793 h 793"/>
                <a:gd name="T4" fmla="*/ 454 w 1814"/>
                <a:gd name="T5" fmla="*/ 680 h 793"/>
                <a:gd name="T6" fmla="*/ 1588 w 1814"/>
                <a:gd name="T7" fmla="*/ 680 h 793"/>
                <a:gd name="T8" fmla="*/ 1588 w 1814"/>
                <a:gd name="T9" fmla="*/ 113 h 793"/>
                <a:gd name="T10" fmla="*/ 1814 w 1814"/>
                <a:gd name="T11" fmla="*/ 113 h 793"/>
                <a:gd name="T12" fmla="*/ 1814 w 1814"/>
                <a:gd name="T13" fmla="*/ 0 h 793"/>
                <a:gd name="T14" fmla="*/ 1474 w 1814"/>
                <a:gd name="T15" fmla="*/ 0 h 793"/>
                <a:gd name="T16" fmla="*/ 1474 w 1814"/>
                <a:gd name="T17" fmla="*/ 113 h 793"/>
                <a:gd name="T18" fmla="*/ 1361 w 1814"/>
                <a:gd name="T19" fmla="*/ 113 h 793"/>
                <a:gd name="T20" fmla="*/ 1361 w 1814"/>
                <a:gd name="T21" fmla="*/ 226 h 793"/>
                <a:gd name="T22" fmla="*/ 1134 w 1814"/>
                <a:gd name="T23" fmla="*/ 226 h 793"/>
                <a:gd name="T24" fmla="*/ 1134 w 1814"/>
                <a:gd name="T25" fmla="*/ 340 h 793"/>
                <a:gd name="T26" fmla="*/ 907 w 1814"/>
                <a:gd name="T27" fmla="*/ 340 h 793"/>
                <a:gd name="T28" fmla="*/ 907 w 1814"/>
                <a:gd name="T29" fmla="*/ 226 h 793"/>
                <a:gd name="T30" fmla="*/ 454 w 1814"/>
                <a:gd name="T31" fmla="*/ 226 h 793"/>
                <a:gd name="T32" fmla="*/ 454 w 1814"/>
                <a:gd name="T33" fmla="*/ 340 h 793"/>
                <a:gd name="T34" fmla="*/ 340 w 1814"/>
                <a:gd name="T35" fmla="*/ 340 h 793"/>
                <a:gd name="T36" fmla="*/ 340 w 1814"/>
                <a:gd name="T37" fmla="*/ 453 h 793"/>
                <a:gd name="T38" fmla="*/ 0 w 1814"/>
                <a:gd name="T39" fmla="*/ 453 h 793"/>
                <a:gd name="T40" fmla="*/ 0 w 1814"/>
                <a:gd name="T41" fmla="*/ 567 h 793"/>
                <a:gd name="T42" fmla="*/ 113 w 1814"/>
                <a:gd name="T43" fmla="*/ 567 h 793"/>
                <a:gd name="T44" fmla="*/ 113 w 1814"/>
                <a:gd name="T45" fmla="*/ 680 h 793"/>
                <a:gd name="T46" fmla="*/ 0 w 1814"/>
                <a:gd name="T47" fmla="*/ 680 h 793"/>
                <a:gd name="T48" fmla="*/ 0 w 1814"/>
                <a:gd name="T49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14" h="793">
                  <a:moveTo>
                    <a:pt x="0" y="793"/>
                  </a:moveTo>
                  <a:lnTo>
                    <a:pt x="454" y="793"/>
                  </a:lnTo>
                  <a:lnTo>
                    <a:pt x="454" y="680"/>
                  </a:lnTo>
                  <a:lnTo>
                    <a:pt x="1588" y="680"/>
                  </a:lnTo>
                  <a:lnTo>
                    <a:pt x="1588" y="113"/>
                  </a:lnTo>
                  <a:lnTo>
                    <a:pt x="1814" y="113"/>
                  </a:lnTo>
                  <a:lnTo>
                    <a:pt x="1814" y="0"/>
                  </a:lnTo>
                  <a:lnTo>
                    <a:pt x="1474" y="0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454" y="226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160"/>
            <p:cNvSpPr>
              <a:spLocks/>
            </p:cNvSpPr>
            <p:nvPr/>
          </p:nvSpPr>
          <p:spPr bwMode="auto">
            <a:xfrm>
              <a:off x="2460625" y="6221413"/>
              <a:ext cx="2160588" cy="1439863"/>
            </a:xfrm>
            <a:custGeom>
              <a:avLst/>
              <a:gdLst>
                <a:gd name="T0" fmla="*/ 340 w 1361"/>
                <a:gd name="T1" fmla="*/ 0 h 907"/>
                <a:gd name="T2" fmla="*/ 227 w 1361"/>
                <a:gd name="T3" fmla="*/ 0 h 907"/>
                <a:gd name="T4" fmla="*/ 227 w 1361"/>
                <a:gd name="T5" fmla="*/ 113 h 907"/>
                <a:gd name="T6" fmla="*/ 113 w 1361"/>
                <a:gd name="T7" fmla="*/ 113 h 907"/>
                <a:gd name="T8" fmla="*/ 113 w 1361"/>
                <a:gd name="T9" fmla="*/ 226 h 907"/>
                <a:gd name="T10" fmla="*/ 0 w 1361"/>
                <a:gd name="T11" fmla="*/ 226 h 907"/>
                <a:gd name="T12" fmla="*/ 0 w 1361"/>
                <a:gd name="T13" fmla="*/ 453 h 907"/>
                <a:gd name="T14" fmla="*/ 113 w 1361"/>
                <a:gd name="T15" fmla="*/ 453 h 907"/>
                <a:gd name="T16" fmla="*/ 113 w 1361"/>
                <a:gd name="T17" fmla="*/ 680 h 907"/>
                <a:gd name="T18" fmla="*/ 227 w 1361"/>
                <a:gd name="T19" fmla="*/ 680 h 907"/>
                <a:gd name="T20" fmla="*/ 227 w 1361"/>
                <a:gd name="T21" fmla="*/ 793 h 907"/>
                <a:gd name="T22" fmla="*/ 680 w 1361"/>
                <a:gd name="T23" fmla="*/ 793 h 907"/>
                <a:gd name="T24" fmla="*/ 680 w 1361"/>
                <a:gd name="T25" fmla="*/ 907 h 907"/>
                <a:gd name="T26" fmla="*/ 907 w 1361"/>
                <a:gd name="T27" fmla="*/ 907 h 907"/>
                <a:gd name="T28" fmla="*/ 907 w 1361"/>
                <a:gd name="T29" fmla="*/ 793 h 907"/>
                <a:gd name="T30" fmla="*/ 1134 w 1361"/>
                <a:gd name="T31" fmla="*/ 793 h 907"/>
                <a:gd name="T32" fmla="*/ 1134 w 1361"/>
                <a:gd name="T33" fmla="*/ 680 h 907"/>
                <a:gd name="T34" fmla="*/ 1247 w 1361"/>
                <a:gd name="T35" fmla="*/ 680 h 907"/>
                <a:gd name="T36" fmla="*/ 1247 w 1361"/>
                <a:gd name="T37" fmla="*/ 567 h 907"/>
                <a:gd name="T38" fmla="*/ 1361 w 1361"/>
                <a:gd name="T39" fmla="*/ 567 h 907"/>
                <a:gd name="T40" fmla="*/ 1361 w 1361"/>
                <a:gd name="T41" fmla="*/ 453 h 907"/>
                <a:gd name="T42" fmla="*/ 1020 w 1361"/>
                <a:gd name="T43" fmla="*/ 453 h 907"/>
                <a:gd name="T44" fmla="*/ 1020 w 1361"/>
                <a:gd name="T45" fmla="*/ 567 h 907"/>
                <a:gd name="T46" fmla="*/ 680 w 1361"/>
                <a:gd name="T47" fmla="*/ 567 h 907"/>
                <a:gd name="T48" fmla="*/ 680 w 1361"/>
                <a:gd name="T49" fmla="*/ 113 h 907"/>
                <a:gd name="T50" fmla="*/ 340 w 1361"/>
                <a:gd name="T51" fmla="*/ 113 h 907"/>
                <a:gd name="T52" fmla="*/ 340 w 1361"/>
                <a:gd name="T5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34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3"/>
                  </a:lnTo>
                  <a:lnTo>
                    <a:pt x="680" y="793"/>
                  </a:lnTo>
                  <a:lnTo>
                    <a:pt x="680" y="907"/>
                  </a:lnTo>
                  <a:lnTo>
                    <a:pt x="907" y="907"/>
                  </a:lnTo>
                  <a:lnTo>
                    <a:pt x="907" y="793"/>
                  </a:lnTo>
                  <a:lnTo>
                    <a:pt x="1134" y="793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020" y="453"/>
                  </a:lnTo>
                  <a:lnTo>
                    <a:pt x="1020" y="567"/>
                  </a:lnTo>
                  <a:lnTo>
                    <a:pt x="680" y="567"/>
                  </a:lnTo>
                  <a:lnTo>
                    <a:pt x="680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161"/>
            <p:cNvSpPr>
              <a:spLocks/>
            </p:cNvSpPr>
            <p:nvPr/>
          </p:nvSpPr>
          <p:spPr bwMode="auto">
            <a:xfrm>
              <a:off x="1920875" y="6761163"/>
              <a:ext cx="900113" cy="1079500"/>
            </a:xfrm>
            <a:custGeom>
              <a:avLst/>
              <a:gdLst>
                <a:gd name="T0" fmla="*/ 340 w 567"/>
                <a:gd name="T1" fmla="*/ 0 h 680"/>
                <a:gd name="T2" fmla="*/ 226 w 567"/>
                <a:gd name="T3" fmla="*/ 0 h 680"/>
                <a:gd name="T4" fmla="*/ 226 w 567"/>
                <a:gd name="T5" fmla="*/ 113 h 680"/>
                <a:gd name="T6" fmla="*/ 0 w 567"/>
                <a:gd name="T7" fmla="*/ 113 h 680"/>
                <a:gd name="T8" fmla="*/ 0 w 567"/>
                <a:gd name="T9" fmla="*/ 340 h 680"/>
                <a:gd name="T10" fmla="*/ 226 w 567"/>
                <a:gd name="T11" fmla="*/ 340 h 680"/>
                <a:gd name="T12" fmla="*/ 226 w 567"/>
                <a:gd name="T13" fmla="*/ 453 h 680"/>
                <a:gd name="T14" fmla="*/ 113 w 567"/>
                <a:gd name="T15" fmla="*/ 453 h 680"/>
                <a:gd name="T16" fmla="*/ 113 w 567"/>
                <a:gd name="T17" fmla="*/ 680 h 680"/>
                <a:gd name="T18" fmla="*/ 453 w 567"/>
                <a:gd name="T19" fmla="*/ 680 h 680"/>
                <a:gd name="T20" fmla="*/ 453 w 567"/>
                <a:gd name="T21" fmla="*/ 567 h 680"/>
                <a:gd name="T22" fmla="*/ 567 w 567"/>
                <a:gd name="T23" fmla="*/ 567 h 680"/>
                <a:gd name="T24" fmla="*/ 567 w 567"/>
                <a:gd name="T25" fmla="*/ 340 h 680"/>
                <a:gd name="T26" fmla="*/ 453 w 567"/>
                <a:gd name="T27" fmla="*/ 340 h 680"/>
                <a:gd name="T28" fmla="*/ 453 w 567"/>
                <a:gd name="T29" fmla="*/ 113 h 680"/>
                <a:gd name="T30" fmla="*/ 340 w 567"/>
                <a:gd name="T31" fmla="*/ 113 h 680"/>
                <a:gd name="T32" fmla="*/ 340 w 567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0">
                  <a:moveTo>
                    <a:pt x="34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162"/>
            <p:cNvSpPr>
              <a:spLocks/>
            </p:cNvSpPr>
            <p:nvPr/>
          </p:nvSpPr>
          <p:spPr bwMode="auto">
            <a:xfrm>
              <a:off x="479425" y="7121525"/>
              <a:ext cx="1441450" cy="900113"/>
            </a:xfrm>
            <a:custGeom>
              <a:avLst/>
              <a:gdLst>
                <a:gd name="T0" fmla="*/ 908 w 908"/>
                <a:gd name="T1" fmla="*/ 0 h 567"/>
                <a:gd name="T2" fmla="*/ 681 w 908"/>
                <a:gd name="T3" fmla="*/ 0 h 567"/>
                <a:gd name="T4" fmla="*/ 681 w 908"/>
                <a:gd name="T5" fmla="*/ 113 h 567"/>
                <a:gd name="T6" fmla="*/ 454 w 908"/>
                <a:gd name="T7" fmla="*/ 113 h 567"/>
                <a:gd name="T8" fmla="*/ 454 w 908"/>
                <a:gd name="T9" fmla="*/ 226 h 567"/>
                <a:gd name="T10" fmla="*/ 227 w 908"/>
                <a:gd name="T11" fmla="*/ 226 h 567"/>
                <a:gd name="T12" fmla="*/ 227 w 908"/>
                <a:gd name="T13" fmla="*/ 340 h 567"/>
                <a:gd name="T14" fmla="*/ 0 w 908"/>
                <a:gd name="T15" fmla="*/ 340 h 567"/>
                <a:gd name="T16" fmla="*/ 0 w 908"/>
                <a:gd name="T17" fmla="*/ 567 h 567"/>
                <a:gd name="T18" fmla="*/ 341 w 908"/>
                <a:gd name="T19" fmla="*/ 567 h 567"/>
                <a:gd name="T20" fmla="*/ 341 w 908"/>
                <a:gd name="T21" fmla="*/ 453 h 567"/>
                <a:gd name="T22" fmla="*/ 454 w 908"/>
                <a:gd name="T23" fmla="*/ 453 h 567"/>
                <a:gd name="T24" fmla="*/ 454 w 908"/>
                <a:gd name="T25" fmla="*/ 340 h 567"/>
                <a:gd name="T26" fmla="*/ 681 w 908"/>
                <a:gd name="T27" fmla="*/ 340 h 567"/>
                <a:gd name="T28" fmla="*/ 681 w 908"/>
                <a:gd name="T29" fmla="*/ 226 h 567"/>
                <a:gd name="T30" fmla="*/ 794 w 908"/>
                <a:gd name="T31" fmla="*/ 226 h 567"/>
                <a:gd name="T32" fmla="*/ 908 w 908"/>
                <a:gd name="T33" fmla="*/ 226 h 567"/>
                <a:gd name="T34" fmla="*/ 908 w 908"/>
                <a:gd name="T3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8" h="567">
                  <a:moveTo>
                    <a:pt x="908" y="0"/>
                  </a:moveTo>
                  <a:lnTo>
                    <a:pt x="681" y="0"/>
                  </a:lnTo>
                  <a:lnTo>
                    <a:pt x="681" y="113"/>
                  </a:lnTo>
                  <a:lnTo>
                    <a:pt x="454" y="113"/>
                  </a:lnTo>
                  <a:lnTo>
                    <a:pt x="454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908" y="226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Rectangle 163"/>
            <p:cNvSpPr>
              <a:spLocks noChangeArrowheads="1"/>
            </p:cNvSpPr>
            <p:nvPr/>
          </p:nvSpPr>
          <p:spPr bwMode="auto">
            <a:xfrm>
              <a:off x="6240463" y="1900238"/>
              <a:ext cx="180975" cy="179388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Rectangle 164"/>
            <p:cNvSpPr>
              <a:spLocks noChangeArrowheads="1"/>
            </p:cNvSpPr>
            <p:nvPr/>
          </p:nvSpPr>
          <p:spPr bwMode="auto">
            <a:xfrm>
              <a:off x="6600825" y="1900238"/>
              <a:ext cx="180975" cy="36036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165"/>
            <p:cNvSpPr>
              <a:spLocks/>
            </p:cNvSpPr>
            <p:nvPr/>
          </p:nvSpPr>
          <p:spPr bwMode="auto">
            <a:xfrm>
              <a:off x="7500938" y="3521075"/>
              <a:ext cx="1979613" cy="1439863"/>
            </a:xfrm>
            <a:custGeom>
              <a:avLst/>
              <a:gdLst>
                <a:gd name="T0" fmla="*/ 113 w 1247"/>
                <a:gd name="T1" fmla="*/ 226 h 907"/>
                <a:gd name="T2" fmla="*/ 113 w 1247"/>
                <a:gd name="T3" fmla="*/ 567 h 907"/>
                <a:gd name="T4" fmla="*/ 0 w 1247"/>
                <a:gd name="T5" fmla="*/ 567 h 907"/>
                <a:gd name="T6" fmla="*/ 0 w 1247"/>
                <a:gd name="T7" fmla="*/ 680 h 907"/>
                <a:gd name="T8" fmla="*/ 340 w 1247"/>
                <a:gd name="T9" fmla="*/ 680 h 907"/>
                <a:gd name="T10" fmla="*/ 340 w 1247"/>
                <a:gd name="T11" fmla="*/ 907 h 907"/>
                <a:gd name="T12" fmla="*/ 567 w 1247"/>
                <a:gd name="T13" fmla="*/ 907 h 907"/>
                <a:gd name="T14" fmla="*/ 567 w 1247"/>
                <a:gd name="T15" fmla="*/ 793 h 907"/>
                <a:gd name="T16" fmla="*/ 680 w 1247"/>
                <a:gd name="T17" fmla="*/ 793 h 907"/>
                <a:gd name="T18" fmla="*/ 680 w 1247"/>
                <a:gd name="T19" fmla="*/ 680 h 907"/>
                <a:gd name="T20" fmla="*/ 1247 w 1247"/>
                <a:gd name="T21" fmla="*/ 680 h 907"/>
                <a:gd name="T22" fmla="*/ 1247 w 1247"/>
                <a:gd name="T23" fmla="*/ 113 h 907"/>
                <a:gd name="T24" fmla="*/ 1134 w 1247"/>
                <a:gd name="T25" fmla="*/ 113 h 907"/>
                <a:gd name="T26" fmla="*/ 1134 w 1247"/>
                <a:gd name="T27" fmla="*/ 0 h 907"/>
                <a:gd name="T28" fmla="*/ 794 w 1247"/>
                <a:gd name="T29" fmla="*/ 0 h 907"/>
                <a:gd name="T30" fmla="*/ 794 w 1247"/>
                <a:gd name="T31" fmla="*/ 113 h 907"/>
                <a:gd name="T32" fmla="*/ 680 w 1247"/>
                <a:gd name="T33" fmla="*/ 113 h 907"/>
                <a:gd name="T34" fmla="*/ 680 w 1247"/>
                <a:gd name="T35" fmla="*/ 226 h 907"/>
                <a:gd name="T36" fmla="*/ 113 w 1247"/>
                <a:gd name="T37" fmla="*/ 2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7" h="907">
                  <a:moveTo>
                    <a:pt x="113" y="226"/>
                  </a:move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680" y="793"/>
                  </a:lnTo>
                  <a:lnTo>
                    <a:pt x="680" y="680"/>
                  </a:lnTo>
                  <a:lnTo>
                    <a:pt x="1247" y="680"/>
                  </a:lnTo>
                  <a:lnTo>
                    <a:pt x="1247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113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166"/>
            <p:cNvSpPr>
              <a:spLocks/>
            </p:cNvSpPr>
            <p:nvPr/>
          </p:nvSpPr>
          <p:spPr bwMode="auto">
            <a:xfrm>
              <a:off x="5340350" y="3879850"/>
              <a:ext cx="1800225" cy="1620838"/>
            </a:xfrm>
            <a:custGeom>
              <a:avLst/>
              <a:gdLst>
                <a:gd name="T0" fmla="*/ 340 w 1134"/>
                <a:gd name="T1" fmla="*/ 0 h 1021"/>
                <a:gd name="T2" fmla="*/ 340 w 1134"/>
                <a:gd name="T3" fmla="*/ 114 h 1021"/>
                <a:gd name="T4" fmla="*/ 114 w 1134"/>
                <a:gd name="T5" fmla="*/ 114 h 1021"/>
                <a:gd name="T6" fmla="*/ 114 w 1134"/>
                <a:gd name="T7" fmla="*/ 341 h 1021"/>
                <a:gd name="T8" fmla="*/ 0 w 1134"/>
                <a:gd name="T9" fmla="*/ 341 h 1021"/>
                <a:gd name="T10" fmla="*/ 0 w 1134"/>
                <a:gd name="T11" fmla="*/ 454 h 1021"/>
                <a:gd name="T12" fmla="*/ 114 w 1134"/>
                <a:gd name="T13" fmla="*/ 454 h 1021"/>
                <a:gd name="T14" fmla="*/ 114 w 1134"/>
                <a:gd name="T15" fmla="*/ 681 h 1021"/>
                <a:gd name="T16" fmla="*/ 227 w 1134"/>
                <a:gd name="T17" fmla="*/ 681 h 1021"/>
                <a:gd name="T18" fmla="*/ 227 w 1134"/>
                <a:gd name="T19" fmla="*/ 1021 h 1021"/>
                <a:gd name="T20" fmla="*/ 454 w 1134"/>
                <a:gd name="T21" fmla="*/ 1021 h 1021"/>
                <a:gd name="T22" fmla="*/ 454 w 1134"/>
                <a:gd name="T23" fmla="*/ 908 h 1021"/>
                <a:gd name="T24" fmla="*/ 681 w 1134"/>
                <a:gd name="T25" fmla="*/ 908 h 1021"/>
                <a:gd name="T26" fmla="*/ 681 w 1134"/>
                <a:gd name="T27" fmla="*/ 1021 h 1021"/>
                <a:gd name="T28" fmla="*/ 794 w 1134"/>
                <a:gd name="T29" fmla="*/ 1021 h 1021"/>
                <a:gd name="T30" fmla="*/ 794 w 1134"/>
                <a:gd name="T31" fmla="*/ 794 h 1021"/>
                <a:gd name="T32" fmla="*/ 907 w 1134"/>
                <a:gd name="T33" fmla="*/ 794 h 1021"/>
                <a:gd name="T34" fmla="*/ 907 w 1134"/>
                <a:gd name="T35" fmla="*/ 908 h 1021"/>
                <a:gd name="T36" fmla="*/ 1021 w 1134"/>
                <a:gd name="T37" fmla="*/ 908 h 1021"/>
                <a:gd name="T38" fmla="*/ 1021 w 1134"/>
                <a:gd name="T39" fmla="*/ 794 h 1021"/>
                <a:gd name="T40" fmla="*/ 1134 w 1134"/>
                <a:gd name="T41" fmla="*/ 794 h 1021"/>
                <a:gd name="T42" fmla="*/ 1134 w 1134"/>
                <a:gd name="T43" fmla="*/ 567 h 1021"/>
                <a:gd name="T44" fmla="*/ 1021 w 1134"/>
                <a:gd name="T45" fmla="*/ 567 h 1021"/>
                <a:gd name="T46" fmla="*/ 1021 w 1134"/>
                <a:gd name="T47" fmla="*/ 114 h 1021"/>
                <a:gd name="T48" fmla="*/ 794 w 1134"/>
                <a:gd name="T49" fmla="*/ 114 h 1021"/>
                <a:gd name="T50" fmla="*/ 794 w 1134"/>
                <a:gd name="T51" fmla="*/ 227 h 1021"/>
                <a:gd name="T52" fmla="*/ 567 w 1134"/>
                <a:gd name="T53" fmla="*/ 227 h 1021"/>
                <a:gd name="T54" fmla="*/ 567 w 1134"/>
                <a:gd name="T55" fmla="*/ 114 h 1021"/>
                <a:gd name="T56" fmla="*/ 454 w 1134"/>
                <a:gd name="T57" fmla="*/ 114 h 1021"/>
                <a:gd name="T58" fmla="*/ 454 w 1134"/>
                <a:gd name="T59" fmla="*/ 0 h 1021"/>
                <a:gd name="T60" fmla="*/ 340 w 1134"/>
                <a:gd name="T61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021">
                  <a:moveTo>
                    <a:pt x="340" y="0"/>
                  </a:moveTo>
                  <a:lnTo>
                    <a:pt x="340" y="114"/>
                  </a:lnTo>
                  <a:lnTo>
                    <a:pt x="114" y="11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681" y="908"/>
                  </a:lnTo>
                  <a:lnTo>
                    <a:pt x="681" y="1021"/>
                  </a:lnTo>
                  <a:lnTo>
                    <a:pt x="794" y="1021"/>
                  </a:lnTo>
                  <a:lnTo>
                    <a:pt x="794" y="794"/>
                  </a:lnTo>
                  <a:lnTo>
                    <a:pt x="907" y="794"/>
                  </a:lnTo>
                  <a:lnTo>
                    <a:pt x="907" y="908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167"/>
            <p:cNvSpPr>
              <a:spLocks/>
            </p:cNvSpPr>
            <p:nvPr/>
          </p:nvSpPr>
          <p:spPr bwMode="auto">
            <a:xfrm>
              <a:off x="6961188" y="3700463"/>
              <a:ext cx="1079500" cy="1260475"/>
            </a:xfrm>
            <a:custGeom>
              <a:avLst/>
              <a:gdLst>
                <a:gd name="T0" fmla="*/ 453 w 680"/>
                <a:gd name="T1" fmla="*/ 113 h 794"/>
                <a:gd name="T2" fmla="*/ 453 w 680"/>
                <a:gd name="T3" fmla="*/ 0 h 794"/>
                <a:gd name="T4" fmla="*/ 340 w 680"/>
                <a:gd name="T5" fmla="*/ 0 h 794"/>
                <a:gd name="T6" fmla="*/ 340 w 680"/>
                <a:gd name="T7" fmla="*/ 113 h 794"/>
                <a:gd name="T8" fmla="*/ 0 w 680"/>
                <a:gd name="T9" fmla="*/ 113 h 794"/>
                <a:gd name="T10" fmla="*/ 0 w 680"/>
                <a:gd name="T11" fmla="*/ 680 h 794"/>
                <a:gd name="T12" fmla="*/ 113 w 680"/>
                <a:gd name="T13" fmla="*/ 680 h 794"/>
                <a:gd name="T14" fmla="*/ 113 w 680"/>
                <a:gd name="T15" fmla="*/ 794 h 794"/>
                <a:gd name="T16" fmla="*/ 680 w 680"/>
                <a:gd name="T17" fmla="*/ 794 h 794"/>
                <a:gd name="T18" fmla="*/ 680 w 680"/>
                <a:gd name="T19" fmla="*/ 567 h 794"/>
                <a:gd name="T20" fmla="*/ 340 w 680"/>
                <a:gd name="T21" fmla="*/ 567 h 794"/>
                <a:gd name="T22" fmla="*/ 340 w 680"/>
                <a:gd name="T23" fmla="*/ 454 h 794"/>
                <a:gd name="T24" fmla="*/ 453 w 680"/>
                <a:gd name="T25" fmla="*/ 454 h 794"/>
                <a:gd name="T26" fmla="*/ 453 w 680"/>
                <a:gd name="T27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0" h="794">
                  <a:moveTo>
                    <a:pt x="453" y="113"/>
                  </a:moveTo>
                  <a:lnTo>
                    <a:pt x="45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4"/>
                  </a:lnTo>
                  <a:lnTo>
                    <a:pt x="680" y="794"/>
                  </a:lnTo>
                  <a:lnTo>
                    <a:pt x="680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53094" y="373558"/>
            <a:ext cx="4948562" cy="5174601"/>
            <a:chOff x="643962" y="1944688"/>
            <a:chExt cx="8447355" cy="8833213"/>
          </a:xfrm>
        </p:grpSpPr>
        <p:sp>
          <p:nvSpPr>
            <p:cNvPr id="44" name="正方形/長方形 43"/>
            <p:cNvSpPr/>
            <p:nvPr/>
          </p:nvSpPr>
          <p:spPr>
            <a:xfrm>
              <a:off x="4052504" y="438487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松山市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4883206" y="3527623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2636622" y="9390537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3247287" y="580205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4883082" y="6072436"/>
              <a:ext cx="1245599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4023355" y="563969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2942344" y="1041013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1781397" y="7252692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6670230" y="4348009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5880268" y="4603055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7845718" y="4130438"/>
              <a:ext cx="1245599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4757000" y="505142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3751891" y="830267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3606750" y="9017763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643962" y="7420967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3907422" y="650813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3261353" y="5032475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6237697" y="1944688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2912325" y="7800280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2709918" y="692332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05" name="グループ化 104"/>
          <p:cNvGrpSpPr/>
          <p:nvPr/>
        </p:nvGrpSpPr>
        <p:grpSpPr>
          <a:xfrm>
            <a:off x="3961866" y="1164503"/>
            <a:ext cx="4948562" cy="5174601"/>
            <a:chOff x="643962" y="1944688"/>
            <a:chExt cx="8447355" cy="8833213"/>
          </a:xfrm>
        </p:grpSpPr>
        <p:sp>
          <p:nvSpPr>
            <p:cNvPr id="106" name="正方形/長方形 105"/>
            <p:cNvSpPr/>
            <p:nvPr/>
          </p:nvSpPr>
          <p:spPr>
            <a:xfrm>
              <a:off x="4052504" y="438487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松山市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4883206" y="3527623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2636622" y="9390537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3247287" y="580205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4883082" y="6072436"/>
              <a:ext cx="1245599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4023355" y="563969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2942344" y="1041013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1781397" y="7252692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6670230" y="4348009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5880268" y="4603055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7845718" y="4130438"/>
              <a:ext cx="1245599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4757000" y="505142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3751891" y="830267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3606750" y="9017763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643962" y="7420967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3907422" y="650813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3261353" y="5032475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6237697" y="1944688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2912325" y="7800280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2709918" y="692332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167" name="グループ化 166"/>
          <p:cNvGrpSpPr/>
          <p:nvPr/>
        </p:nvGrpSpPr>
        <p:grpSpPr>
          <a:xfrm>
            <a:off x="488176" y="6383007"/>
            <a:ext cx="4948562" cy="5174601"/>
            <a:chOff x="643962" y="1944688"/>
            <a:chExt cx="8447355" cy="8833213"/>
          </a:xfrm>
        </p:grpSpPr>
        <p:sp>
          <p:nvSpPr>
            <p:cNvPr id="168" name="正方形/長方形 167"/>
            <p:cNvSpPr/>
            <p:nvPr/>
          </p:nvSpPr>
          <p:spPr>
            <a:xfrm>
              <a:off x="4052504" y="438487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松山市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4883206" y="3527623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2636622" y="9390537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3247287" y="580205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4883082" y="6072436"/>
              <a:ext cx="1245599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4023355" y="563969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2942344" y="1041013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1781397" y="7252692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6670230" y="4348009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5880268" y="4603055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7845718" y="4130438"/>
              <a:ext cx="1245599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4757000" y="505142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3751891" y="830267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3606750" y="9017763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643962" y="7420967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3907422" y="650813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3261353" y="5032475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6237697" y="1944688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2912325" y="7800280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2709918" y="692332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229" name="グループ化 228"/>
          <p:cNvGrpSpPr/>
          <p:nvPr/>
        </p:nvGrpSpPr>
        <p:grpSpPr>
          <a:xfrm>
            <a:off x="4103998" y="7074804"/>
            <a:ext cx="4948562" cy="5174601"/>
            <a:chOff x="643962" y="1944688"/>
            <a:chExt cx="8447355" cy="8833213"/>
          </a:xfrm>
        </p:grpSpPr>
        <p:sp>
          <p:nvSpPr>
            <p:cNvPr id="230" name="正方形/長方形 229"/>
            <p:cNvSpPr/>
            <p:nvPr/>
          </p:nvSpPr>
          <p:spPr>
            <a:xfrm>
              <a:off x="4052504" y="438487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松山市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1" name="正方形/長方形 230"/>
            <p:cNvSpPr/>
            <p:nvPr/>
          </p:nvSpPr>
          <p:spPr>
            <a:xfrm>
              <a:off x="4883206" y="3527623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2636622" y="9390537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宇和島市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3" name="正方形/長方形 232"/>
            <p:cNvSpPr/>
            <p:nvPr/>
          </p:nvSpPr>
          <p:spPr>
            <a:xfrm>
              <a:off x="3247287" y="580205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伊予市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4" name="正方形/長方形 233"/>
            <p:cNvSpPr/>
            <p:nvPr/>
          </p:nvSpPr>
          <p:spPr>
            <a:xfrm>
              <a:off x="4883082" y="6072436"/>
              <a:ext cx="1245599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久万高原町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5" name="正方形/長方形 234"/>
            <p:cNvSpPr/>
            <p:nvPr/>
          </p:nvSpPr>
          <p:spPr>
            <a:xfrm>
              <a:off x="4023355" y="563969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砥部町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6" name="正方形/長方形 235"/>
            <p:cNvSpPr/>
            <p:nvPr/>
          </p:nvSpPr>
          <p:spPr>
            <a:xfrm>
              <a:off x="2942344" y="1041013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愛南町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7" name="正方形/長方形 236"/>
            <p:cNvSpPr/>
            <p:nvPr/>
          </p:nvSpPr>
          <p:spPr>
            <a:xfrm>
              <a:off x="1781397" y="7252692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八幡浜市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8" name="正方形/長方形 237"/>
            <p:cNvSpPr/>
            <p:nvPr/>
          </p:nvSpPr>
          <p:spPr>
            <a:xfrm>
              <a:off x="6670230" y="4348009"/>
              <a:ext cx="1059526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新居浜市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5880268" y="4603055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西条市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0" name="正方形/長方形 239"/>
            <p:cNvSpPr/>
            <p:nvPr/>
          </p:nvSpPr>
          <p:spPr>
            <a:xfrm>
              <a:off x="7845718" y="4130438"/>
              <a:ext cx="1245599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四国中央市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1" name="正方形/長方形 240"/>
            <p:cNvSpPr/>
            <p:nvPr/>
          </p:nvSpPr>
          <p:spPr>
            <a:xfrm>
              <a:off x="4757000" y="505142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東温市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2" name="正方形/長方形 241"/>
            <p:cNvSpPr/>
            <p:nvPr/>
          </p:nvSpPr>
          <p:spPr>
            <a:xfrm>
              <a:off x="3751891" y="830267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鬼北町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3" name="正方形/長方形 242"/>
            <p:cNvSpPr/>
            <p:nvPr/>
          </p:nvSpPr>
          <p:spPr>
            <a:xfrm>
              <a:off x="3606750" y="9017763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松野町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4" name="正方形/長方形 243"/>
            <p:cNvSpPr/>
            <p:nvPr/>
          </p:nvSpPr>
          <p:spPr>
            <a:xfrm>
              <a:off x="643962" y="7420967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伊方町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5" name="正方形/長方形 244"/>
            <p:cNvSpPr/>
            <p:nvPr/>
          </p:nvSpPr>
          <p:spPr>
            <a:xfrm>
              <a:off x="3907422" y="6508131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内子町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6" name="正方形/長方形 245"/>
            <p:cNvSpPr/>
            <p:nvPr/>
          </p:nvSpPr>
          <p:spPr>
            <a:xfrm>
              <a:off x="3261353" y="5032475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松前町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7" name="正方形/長方形 246"/>
            <p:cNvSpPr/>
            <p:nvPr/>
          </p:nvSpPr>
          <p:spPr>
            <a:xfrm>
              <a:off x="6237697" y="1944688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上島町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8" name="正方形/長方形 247"/>
            <p:cNvSpPr/>
            <p:nvPr/>
          </p:nvSpPr>
          <p:spPr>
            <a:xfrm>
              <a:off x="2912325" y="7800280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西予市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9" name="正方形/長方形 248"/>
            <p:cNvSpPr/>
            <p:nvPr/>
          </p:nvSpPr>
          <p:spPr>
            <a:xfrm>
              <a:off x="2709918" y="6923324"/>
              <a:ext cx="873453" cy="36777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CN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大洲市</a:t>
              </a:r>
              <a:endParaRPr lang="zh-CN" altLang="en-US" sz="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163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1668</TotalTime>
  <Words>225</Words>
  <Application>Microsoft Office PowerPoint</Application>
  <PresentationFormat>A3 297x420 mm</PresentationFormat>
  <Paragraphs>180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http://www.digipot.net;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PPTX016_愛媛県地図</dc:title>
  <dc:subject>PPTX016_愛媛県地図</dc:subject>
  <dc:creator>http://www.digipot.net</dc:creator>
  <cp:keywords>地図</cp:keywords>
  <cp:revision>1</cp:revision>
  <dcterms:created xsi:type="dcterms:W3CDTF">2011-09-01T12:09:10Z</dcterms:created>
  <dcterms:modified xsi:type="dcterms:W3CDTF">2012-06-29T02:27:29Z</dcterms:modified>
  <cp:category>パワーポイント</cp:category>
</cp:coreProperties>
</file>